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30CB-07E5-4F86-AA13-7BDEBB30C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18B37-0C5A-4911-ABD4-460456FD8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AF01-A626-4C02-B318-823DA2D9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5979-31D5-4886-9082-877D8408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5EE4A-DA65-44C4-886F-1D3148A2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8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77FB-139B-4C41-ADB6-9DFD6E3A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9208C-8D30-4FAB-BC2F-4EE6FC4F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7DE1-47D7-4783-9B19-42CDA61A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57552-C1FD-4049-8F2E-764E2AB8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5ADD-C356-4527-89A6-A3BBEC80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A06C8-1783-4C9B-B2EE-756B42F84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55DA6-CBB3-490E-B2A3-28263B17C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FA69-130B-4A9F-B63F-A6422B5A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0E1D-0713-4727-A564-FF8FA003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5C86F-2E2C-4228-A6C6-44CB7B30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4EE9-B20D-4A1E-BCBE-0CFC87D4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5B89-E6BF-4063-9FA5-5589F6D43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DC0F-1329-48DC-A817-DE94E234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1574-F6A2-4067-8EFA-7002A41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CF43-0F05-483A-9E77-FBE06628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7163-AE84-441A-8FFC-FB601ACF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5CDF0-95D8-4BFF-AEBB-78B7FE5A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7575-C859-4843-9622-5DCFE191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A989-2D1D-4959-B375-CA3C38C9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F4150-230A-454A-8885-E6A0F9FC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2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382B-48FD-44FD-879F-98AB398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09E6-EC1B-4AF1-9A49-A9DAB4B0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F6EFC-D4AF-47C0-9DA3-EC87B679E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2DC9B-7E13-43A1-BAFA-51B956E4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68EAC-D269-47E5-9170-95413020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6DA9E-49BC-402F-BB6A-0B1BD7A7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2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3622-5010-494B-8431-F62AA832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B2A8-B837-4959-B515-6F782A3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D5F7-857A-4D42-A3FF-0E93AA1C7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6B617-6BA1-4A24-9FB8-9570A5FC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E5FC6-6F31-49AE-AB5D-68F3DDC7E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2B324-B28C-482E-A429-F7979838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AB6A5-2322-4EB8-944C-C1994165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78717-3197-410E-A07F-D257EE5E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387A-AD2F-47A5-9658-1B7D4FC8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4E0C8-C1C8-44D0-B88B-717B307E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C416A-C588-49A5-99D6-55508C6F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E1D53-9DF2-453E-B133-B4804111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A3743-A554-4004-8FF9-E8887AA5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994A8-1AEF-41E6-8764-ACC88413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7C241-C6CA-479D-B08A-2FC04F51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CA76-1D70-4320-9CC3-EF4A3E0D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3874-5F6B-4375-882B-BB35E2F8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6E021-40AF-4D7E-BBEF-AF97CE76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6A6D3-E544-4D7B-8368-FA3313A1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49108-8ACC-426A-9A80-10BAE77B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F5637-06BA-42EA-B59F-1EF98CF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4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BE89-3BB9-49D2-8055-73D858AC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11809-4568-409B-9240-36F888F40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4CE12-C926-4CAA-9E6F-328143CEC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FA57-4BDA-477C-A37D-21F7925E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75AEE-47E5-4A57-BBC8-30D993E1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66D69-1E66-4931-822B-54711C2E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F56ED-8859-40E7-BCD9-982FEEB5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0CD6-64F2-47F4-8EEF-3D74905C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3068-A215-47C3-9D76-AE04835C8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0D21-C13B-48B6-9156-EFA931378E1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1AA5-935C-4489-9FD9-3EA86B88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B310-38DD-4DF4-A7CA-E62E0E035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85F6-5931-4F39-8542-0F160C30C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28CD61-C631-4D0E-94CF-19A2B3B8E5ED}"/>
              </a:ext>
            </a:extLst>
          </p:cNvPr>
          <p:cNvSpPr txBox="1"/>
          <p:nvPr/>
        </p:nvSpPr>
        <p:spPr>
          <a:xfrm>
            <a:off x="914399" y="482600"/>
            <a:ext cx="772044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latin typeface="Bahnschrift - 72"/>
              </a:rPr>
              <a:t>Was Jesus the Messiah?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55D16-7B50-4CA4-923C-644E0B6FB6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0" y="1445857"/>
            <a:ext cx="4950460" cy="2603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FED64-E9BB-4616-9D3A-C3FC3FB37495}"/>
              </a:ext>
            </a:extLst>
          </p:cNvPr>
          <p:cNvSpPr txBox="1"/>
          <p:nvPr/>
        </p:nvSpPr>
        <p:spPr>
          <a:xfrm>
            <a:off x="7632700" y="2540000"/>
            <a:ext cx="3791077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Bahnschrift - 36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02420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2E252-886A-487C-B165-BC9252E382AC}"/>
              </a:ext>
            </a:extLst>
          </p:cNvPr>
          <p:cNvSpPr txBox="1"/>
          <p:nvPr/>
        </p:nvSpPr>
        <p:spPr>
          <a:xfrm>
            <a:off x="685800" y="673100"/>
            <a:ext cx="8763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>
                <a:solidFill>
                  <a:srgbClr val="00008B"/>
                </a:solidFill>
                <a:latin typeface="Bahnschrift - 48"/>
              </a:rPr>
              <a:t>LI: To show how Christians put their beliefs about Jesus's incarnation into practice in different ways in celebrating Christmas. </a:t>
            </a:r>
            <a:endParaRPr lang="en-GB" sz="3600" dirty="0">
              <a:solidFill>
                <a:srgbClr val="00008B"/>
              </a:solidFill>
              <a:latin typeface="Bahnschrift - 4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52E6A-7925-4080-94B8-B95609A720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352800"/>
            <a:ext cx="4448937" cy="1840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8012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7DC8C-331D-4863-AB88-1FD94D187323}"/>
              </a:ext>
            </a:extLst>
          </p:cNvPr>
          <p:cNvSpPr txBox="1"/>
          <p:nvPr/>
        </p:nvSpPr>
        <p:spPr>
          <a:xfrm>
            <a:off x="2324100" y="2044700"/>
            <a:ext cx="5704713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800080"/>
                </a:solidFill>
                <a:latin typeface="Bahnschrift - 36"/>
              </a:rPr>
              <a:t>I would like you to write down as many words as you can think of to do with Christmas. </a:t>
            </a:r>
            <a:endParaRPr lang="en-GB" sz="3200" dirty="0">
              <a:solidFill>
                <a:srgbClr val="800080"/>
              </a:solidFill>
              <a:latin typeface="Bahnschrift - 36"/>
            </a:endParaRPr>
          </a:p>
        </p:txBody>
      </p:sp>
    </p:spTree>
    <p:extLst>
      <p:ext uri="{BB962C8B-B14F-4D97-AF65-F5344CB8AC3E}">
        <p14:creationId xmlns:p14="http://schemas.microsoft.com/office/powerpoint/2010/main" val="6060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5859-6ED3-4FEB-882B-08DFFB2FBC23}"/>
              </a:ext>
            </a:extLst>
          </p:cNvPr>
          <p:cNvSpPr txBox="1"/>
          <p:nvPr/>
        </p:nvSpPr>
        <p:spPr>
          <a:xfrm>
            <a:off x="2311400" y="1320800"/>
            <a:ext cx="5704713" cy="40318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00008B"/>
                </a:solidFill>
                <a:latin typeface="Bahnschrift - 36"/>
              </a:rPr>
              <a:t>Have a look at the words you have written down. </a:t>
            </a:r>
          </a:p>
          <a:p>
            <a:pPr algn="ctr"/>
            <a:r>
              <a:rPr lang="en-US" sz="3200" dirty="0">
                <a:solidFill>
                  <a:srgbClr val="00008B"/>
                </a:solidFill>
                <a:latin typeface="Bahnschrift - 36"/>
              </a:rPr>
              <a:t>How many are to do with Christianity and Jesus?</a:t>
            </a:r>
          </a:p>
          <a:p>
            <a:pPr algn="ctr"/>
            <a:endParaRPr lang="en-GB" sz="3200" dirty="0">
              <a:solidFill>
                <a:srgbClr val="00008B"/>
              </a:solidFill>
              <a:latin typeface="Bahnschrift - 36"/>
            </a:endParaRP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Bahnschrift - 36"/>
              </a:rPr>
              <a:t>Are there a lot? Are there none?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Bahnschrift - 36"/>
              </a:rPr>
              <a:t>Why do you think this is?</a:t>
            </a:r>
          </a:p>
        </p:txBody>
      </p:sp>
    </p:spTree>
    <p:extLst>
      <p:ext uri="{BB962C8B-B14F-4D97-AF65-F5344CB8AC3E}">
        <p14:creationId xmlns:p14="http://schemas.microsoft.com/office/powerpoint/2010/main" val="18927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93407-3011-47CD-BD67-0D8FA075B1EB}"/>
              </a:ext>
            </a:extLst>
          </p:cNvPr>
          <p:cNvSpPr txBox="1"/>
          <p:nvPr/>
        </p:nvSpPr>
        <p:spPr>
          <a:xfrm>
            <a:off x="584200" y="1028700"/>
            <a:ext cx="927100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4B0082"/>
                </a:solidFill>
                <a:latin typeface="Bahnschrift - 36"/>
              </a:rPr>
              <a:t>For Christians, Christmas is a time of celebration of the arrival of the Messiah. </a:t>
            </a:r>
          </a:p>
          <a:p>
            <a:pPr algn="ctr"/>
            <a:endParaRPr lang="en-GB" sz="3200" dirty="0">
              <a:solidFill>
                <a:srgbClr val="4B0082"/>
              </a:solidFill>
              <a:latin typeface="Bahnschrift - 36"/>
            </a:endParaRPr>
          </a:p>
          <a:p>
            <a:pPr algn="ctr"/>
            <a:r>
              <a:rPr lang="en-US" sz="3200" dirty="0">
                <a:solidFill>
                  <a:srgbClr val="4B0082"/>
                </a:solidFill>
                <a:latin typeface="Bahnschrift - 36"/>
              </a:rPr>
              <a:t>Many Christians argue that Christmas has lost its real meaning. </a:t>
            </a:r>
          </a:p>
          <a:p>
            <a:pPr algn="ctr"/>
            <a:r>
              <a:rPr lang="en-US" sz="3200" dirty="0">
                <a:solidFill>
                  <a:srgbClr val="4B0082"/>
                </a:solidFill>
                <a:latin typeface="Bahnschrift - 36"/>
              </a:rPr>
              <a:t>The Christian Church uses Advent as a time of preparation for the arrival of Jesus.</a:t>
            </a:r>
            <a:endParaRPr lang="en-GB" sz="3200" dirty="0">
              <a:solidFill>
                <a:srgbClr val="4B0082"/>
              </a:solidFill>
              <a:latin typeface="Bahnschrift - 36"/>
            </a:endParaRPr>
          </a:p>
        </p:txBody>
      </p:sp>
    </p:spTree>
    <p:extLst>
      <p:ext uri="{BB962C8B-B14F-4D97-AF65-F5344CB8AC3E}">
        <p14:creationId xmlns:p14="http://schemas.microsoft.com/office/powerpoint/2010/main" val="335060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8F0DE-C873-4288-BBE0-205593573B8F}"/>
              </a:ext>
            </a:extLst>
          </p:cNvPr>
          <p:cNvSpPr txBox="1"/>
          <p:nvPr/>
        </p:nvSpPr>
        <p:spPr>
          <a:xfrm>
            <a:off x="393700" y="584200"/>
            <a:ext cx="948690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>
                <a:solidFill>
                  <a:srgbClr val="005500"/>
                </a:solidFill>
                <a:latin typeface="Bahnschrift - 36"/>
              </a:rPr>
              <a:t>Can you think of three good reasons why Christians want to make Christmas about Jesus Christ?</a:t>
            </a:r>
          </a:p>
          <a:p>
            <a:endParaRPr lang="en-GB" sz="3200" dirty="0">
              <a:solidFill>
                <a:srgbClr val="005500"/>
              </a:solidFill>
              <a:latin typeface="Bahnschrift - 36"/>
            </a:endParaRPr>
          </a:p>
          <a:p>
            <a:endParaRPr lang="en-GB" sz="3200" dirty="0">
              <a:solidFill>
                <a:srgbClr val="005500"/>
              </a:solidFill>
              <a:latin typeface="Bahnschrift - 36"/>
            </a:endParaRPr>
          </a:p>
          <a:p>
            <a:r>
              <a:rPr lang="en-US" sz="3200" dirty="0">
                <a:solidFill>
                  <a:srgbClr val="005500"/>
                </a:solidFill>
                <a:latin typeface="Bahnschrift - 36"/>
              </a:rPr>
              <a:t>‘Christ’ is the Greek word for ‘anointed one’, or ‘Messiah’.</a:t>
            </a:r>
            <a:endParaRPr lang="en-GB" sz="3200" dirty="0">
              <a:solidFill>
                <a:srgbClr val="005500"/>
              </a:solidFill>
              <a:latin typeface="Bahnschrift - 36"/>
            </a:endParaRPr>
          </a:p>
        </p:txBody>
      </p:sp>
    </p:spTree>
    <p:extLst>
      <p:ext uri="{BB962C8B-B14F-4D97-AF65-F5344CB8AC3E}">
        <p14:creationId xmlns:p14="http://schemas.microsoft.com/office/powerpoint/2010/main" val="353301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79E20-F024-4A7F-BABA-15189CB075B9}"/>
              </a:ext>
            </a:extLst>
          </p:cNvPr>
          <p:cNvSpPr txBox="1"/>
          <p:nvPr/>
        </p:nvSpPr>
        <p:spPr>
          <a:xfrm>
            <a:off x="317500" y="787400"/>
            <a:ext cx="90551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Bahnschrift - 36"/>
              </a:rPr>
              <a:t>It is important to recognise that Christians do not just believe that Jesus was an Old Testament prophet, or a messenger — they are convinced that Jesus was God in the flesh.</a:t>
            </a:r>
          </a:p>
          <a:p>
            <a:endParaRPr lang="en-GB" sz="2800" dirty="0">
              <a:solidFill>
                <a:srgbClr val="0000FF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0000FF"/>
                </a:solidFill>
                <a:latin typeface="Bahnschrift - 36"/>
              </a:rPr>
              <a:t>Jesus has an important place in the ‘big story’ of the Bible — he was the central part of God’s rescue mission to bring people back to him, healing the effect of sin and to create peace again. </a:t>
            </a:r>
            <a:endParaRPr lang="en-GB" sz="2800" dirty="0">
              <a:solidFill>
                <a:srgbClr val="0000FF"/>
              </a:solidFill>
              <a:latin typeface="Bahnschrift - 36"/>
            </a:endParaRPr>
          </a:p>
        </p:txBody>
      </p:sp>
    </p:spTree>
    <p:extLst>
      <p:ext uri="{BB962C8B-B14F-4D97-AF65-F5344CB8AC3E}">
        <p14:creationId xmlns:p14="http://schemas.microsoft.com/office/powerpoint/2010/main" val="5334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EF2B3-17BF-4C44-95FB-5CDC3D96F4E1}"/>
              </a:ext>
            </a:extLst>
          </p:cNvPr>
          <p:cNvSpPr txBox="1"/>
          <p:nvPr/>
        </p:nvSpPr>
        <p:spPr>
          <a:xfrm>
            <a:off x="330200" y="533400"/>
            <a:ext cx="9271000" cy="48320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FF6820"/>
                </a:solidFill>
                <a:latin typeface="Bahnschrift - 36"/>
              </a:rPr>
              <a:t>What do Christians do at Christmas?</a:t>
            </a:r>
          </a:p>
          <a:p>
            <a:endParaRPr lang="en-GB" sz="2800" dirty="0">
              <a:solidFill>
                <a:srgbClr val="FF6820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FF6820"/>
                </a:solidFill>
                <a:latin typeface="Bahnschrift - 36"/>
              </a:rPr>
              <a:t>Have a think, and note down some ideas.</a:t>
            </a:r>
          </a:p>
          <a:p>
            <a:endParaRPr lang="en-GB" sz="2800" dirty="0">
              <a:solidFill>
                <a:srgbClr val="FF6820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FF6820"/>
                </a:solidFill>
                <a:latin typeface="Bahnschrift - 36"/>
              </a:rPr>
              <a:t>How do some Christians bring peace, good news, and show Jesus’s love to others at Christmas? </a:t>
            </a:r>
          </a:p>
          <a:p>
            <a:endParaRPr lang="en-GB" sz="2800" dirty="0">
              <a:solidFill>
                <a:srgbClr val="FF6820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FF6820"/>
                </a:solidFill>
                <a:latin typeface="Bahnschrift - 36"/>
              </a:rPr>
              <a:t>You might want to look at the work of </a:t>
            </a:r>
            <a:r>
              <a:rPr lang="en-US" sz="2800" u="sng" dirty="0">
                <a:solidFill>
                  <a:srgbClr val="0000FF"/>
                </a:solidFill>
                <a:latin typeface="Bahnschrift - 36"/>
              </a:rPr>
              <a:t>www.presentaid.org</a:t>
            </a:r>
            <a:r>
              <a:rPr lang="en-US" sz="2800" dirty="0">
                <a:solidFill>
                  <a:srgbClr val="FF6820"/>
                </a:solidFill>
                <a:latin typeface="Bahnschrift - 36"/>
              </a:rPr>
              <a:t>  or Christmas dinner on Jesus </a:t>
            </a:r>
            <a:r>
              <a:rPr lang="en-US" sz="2800" u="sng" dirty="0">
                <a:solidFill>
                  <a:srgbClr val="0000FF"/>
                </a:solidFill>
                <a:latin typeface="Bahnschrift - 36"/>
              </a:rPr>
              <a:t>www.urbanoutreach.co.uk</a:t>
            </a:r>
          </a:p>
          <a:p>
            <a:r>
              <a:rPr lang="en-US" sz="2800" dirty="0">
                <a:solidFill>
                  <a:schemeClr val="accent2"/>
                </a:solidFill>
                <a:latin typeface="Bahnschrift - 36"/>
              </a:rPr>
              <a:t>T</a:t>
            </a:r>
            <a:r>
              <a:rPr lang="en-US" sz="2800" dirty="0">
                <a:solidFill>
                  <a:srgbClr val="FF6820"/>
                </a:solidFill>
                <a:latin typeface="Bahnschrift - 36"/>
              </a:rPr>
              <a:t>hese will give you some extra ideas. </a:t>
            </a:r>
            <a:endParaRPr lang="en-GB" sz="2800" dirty="0">
              <a:solidFill>
                <a:srgbClr val="FF6820"/>
              </a:solidFill>
              <a:latin typeface="Bahnschrift - 36"/>
            </a:endParaRPr>
          </a:p>
        </p:txBody>
      </p:sp>
    </p:spTree>
    <p:extLst>
      <p:ext uri="{BB962C8B-B14F-4D97-AF65-F5344CB8AC3E}">
        <p14:creationId xmlns:p14="http://schemas.microsoft.com/office/powerpoint/2010/main" val="49337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3F227-8BEF-4892-9134-9B848C5B1317}"/>
              </a:ext>
            </a:extLst>
          </p:cNvPr>
          <p:cNvSpPr txBox="1"/>
          <p:nvPr/>
        </p:nvSpPr>
        <p:spPr>
          <a:xfrm>
            <a:off x="304800" y="190501"/>
            <a:ext cx="9701645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800080"/>
                </a:solidFill>
                <a:latin typeface="Bahnschrift - 36"/>
              </a:rPr>
              <a:t>I would like you to create a poster with 2 halves. </a:t>
            </a:r>
          </a:p>
          <a:p>
            <a:r>
              <a:rPr lang="en-US" sz="2800" dirty="0">
                <a:solidFill>
                  <a:srgbClr val="800080"/>
                </a:solidFill>
                <a:latin typeface="Bahnschrift - 36"/>
              </a:rPr>
              <a:t>One side which shows how atheists (people who don't believe in any God) celebrate Christmas and then the other half which shows how Christians celebrate Christmas. </a:t>
            </a:r>
          </a:p>
          <a:p>
            <a:endParaRPr lang="en-US" sz="2800" dirty="0">
              <a:solidFill>
                <a:srgbClr val="800080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800080"/>
                </a:solidFill>
                <a:latin typeface="Bahnschrift - 36"/>
              </a:rPr>
              <a:t>You should show the comparison between the real meaning of Christmas and what has developed over time. </a:t>
            </a:r>
          </a:p>
          <a:p>
            <a:endParaRPr lang="en-US" sz="2800" dirty="0">
              <a:solidFill>
                <a:srgbClr val="800080"/>
              </a:solidFill>
              <a:latin typeface="Bahnschrift - 36"/>
            </a:endParaRPr>
          </a:p>
          <a:p>
            <a:r>
              <a:rPr lang="en-US" sz="2800" dirty="0">
                <a:solidFill>
                  <a:srgbClr val="800080"/>
                </a:solidFill>
                <a:latin typeface="Bahnschrift - 36"/>
              </a:rPr>
              <a:t>You may need to research before you start your poster.</a:t>
            </a:r>
            <a:endParaRPr lang="en-GB" sz="2000" dirty="0">
              <a:solidFill>
                <a:srgbClr val="800080"/>
              </a:solidFill>
              <a:latin typeface="Bahnschrift - 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DAF91-C90B-4847-8E26-4210812E13E5}"/>
              </a:ext>
            </a:extLst>
          </p:cNvPr>
          <p:cNvGrpSpPr/>
          <p:nvPr/>
        </p:nvGrpSpPr>
        <p:grpSpPr>
          <a:xfrm>
            <a:off x="3480954" y="4160819"/>
            <a:ext cx="3237345" cy="3139371"/>
            <a:chOff x="4060224" y="4219832"/>
            <a:chExt cx="2658076" cy="27270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65DE2-7DBD-444C-B045-4F4C4E4BC5B6}"/>
                </a:ext>
              </a:extLst>
            </p:cNvPr>
            <p:cNvGrpSpPr/>
            <p:nvPr/>
          </p:nvGrpSpPr>
          <p:grpSpPr>
            <a:xfrm>
              <a:off x="4060224" y="4219832"/>
              <a:ext cx="2418493" cy="2727068"/>
              <a:chOff x="4060224" y="4219832"/>
              <a:chExt cx="2418493" cy="2727068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82163A0F-7113-4C66-B6BC-1CDFC15BCE82}"/>
                  </a:ext>
                </a:extLst>
              </p:cNvPr>
              <p:cNvSpPr/>
              <p:nvPr/>
            </p:nvSpPr>
            <p:spPr>
              <a:xfrm>
                <a:off x="4060224" y="4219832"/>
                <a:ext cx="2418493" cy="2716085"/>
              </a:xfrm>
              <a:custGeom>
                <a:avLst/>
                <a:gdLst/>
                <a:ahLst/>
                <a:cxnLst/>
                <a:rect l="0" t="0" r="0" b="0"/>
                <a:pathLst>
                  <a:path w="2418493" h="2716085">
                    <a:moveTo>
                      <a:pt x="0" y="0"/>
                    </a:moveTo>
                    <a:lnTo>
                      <a:pt x="2418492" y="0"/>
                    </a:lnTo>
                    <a:lnTo>
                      <a:pt x="2418492" y="2716084"/>
                    </a:lnTo>
                    <a:lnTo>
                      <a:pt x="0" y="271608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D8B09E0-E702-4119-8EA3-39728A38AE10}"/>
                  </a:ext>
                </a:extLst>
              </p:cNvPr>
              <p:cNvCxnSpPr/>
              <p:nvPr/>
            </p:nvCxnSpPr>
            <p:spPr>
              <a:xfrm>
                <a:off x="5270500" y="4254500"/>
                <a:ext cx="0" cy="26924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B49581-5904-4F56-9A92-3B3E6F7FB27A}"/>
                </a:ext>
              </a:extLst>
            </p:cNvPr>
            <p:cNvSpPr txBox="1"/>
            <p:nvPr/>
          </p:nvSpPr>
          <p:spPr>
            <a:xfrm>
              <a:off x="4191000" y="4318000"/>
              <a:ext cx="1200658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Bahnschrift - 20"/>
                </a:rPr>
                <a:t>Atheist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69631D-621E-4009-B229-635CEE88ED24}"/>
                </a:ext>
              </a:extLst>
            </p:cNvPr>
            <p:cNvSpPr txBox="1"/>
            <p:nvPr/>
          </p:nvSpPr>
          <p:spPr>
            <a:xfrm>
              <a:off x="5321300" y="4318000"/>
              <a:ext cx="1397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Bahnschrift - 20"/>
                </a:rPr>
                <a:t>Christian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750B18-2FC2-4CD0-9FF7-39D151EFDBC4}"/>
                </a:ext>
              </a:extLst>
            </p:cNvPr>
            <p:cNvCxnSpPr/>
            <p:nvPr/>
          </p:nvCxnSpPr>
          <p:spPr>
            <a:xfrm>
              <a:off x="4085968" y="4650946"/>
              <a:ext cx="24198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7DAAFD-CBA6-4E24-A03E-03921220E99A}"/>
              </a:ext>
            </a:extLst>
          </p:cNvPr>
          <p:cNvSpPr txBox="1"/>
          <p:nvPr/>
        </p:nvSpPr>
        <p:spPr>
          <a:xfrm>
            <a:off x="2196194" y="4312281"/>
            <a:ext cx="288807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Bahnschrift - 2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6231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380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Bahnschrift - 20</vt:lpstr>
      <vt:lpstr>Bahnschrift - 48</vt:lpstr>
      <vt:lpstr>Bahnschrift - 72</vt:lpstr>
      <vt:lpstr>Bahnschrift - 28</vt:lpstr>
      <vt:lpstr>Bahnschrift - 36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3</cp:revision>
  <dcterms:created xsi:type="dcterms:W3CDTF">2021-01-10T21:21:33Z</dcterms:created>
  <dcterms:modified xsi:type="dcterms:W3CDTF">2021-01-12T20:58:05Z</dcterms:modified>
</cp:coreProperties>
</file>