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60" r:id="rId4"/>
    <p:sldId id="258" r:id="rId5"/>
    <p:sldId id="257" r:id="rId6"/>
    <p:sldId id="261"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0A62D9-46A5-4DD0-A0B6-E41388A2B60E}" v="48" dt="2021-01-10T20:33:41.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lewis" userId="87bf6595dbbbf150" providerId="LiveId" clId="{620A62D9-46A5-4DD0-A0B6-E41388A2B60E}"/>
    <pc:docChg chg="custSel modSld sldOrd">
      <pc:chgData name="ann lewis" userId="87bf6595dbbbf150" providerId="LiveId" clId="{620A62D9-46A5-4DD0-A0B6-E41388A2B60E}" dt="2021-01-10T20:37:45.788" v="2998" actId="20577"/>
      <pc:docMkLst>
        <pc:docMk/>
      </pc:docMkLst>
      <pc:sldChg chg="addSp delSp modSp mod">
        <pc:chgData name="ann lewis" userId="87bf6595dbbbf150" providerId="LiveId" clId="{620A62D9-46A5-4DD0-A0B6-E41388A2B60E}" dt="2021-01-10T19:51:04.209" v="1577" actId="207"/>
        <pc:sldMkLst>
          <pc:docMk/>
          <pc:sldMk cId="2339805161" sldId="257"/>
        </pc:sldMkLst>
        <pc:spChg chg="del">
          <ac:chgData name="ann lewis" userId="87bf6595dbbbf150" providerId="LiveId" clId="{620A62D9-46A5-4DD0-A0B6-E41388A2B60E}" dt="2021-01-10T17:01:24.794" v="85"/>
          <ac:spMkLst>
            <pc:docMk/>
            <pc:sldMk cId="2339805161" sldId="257"/>
            <ac:spMk id="2" creationId="{2B6E67B7-1298-47DF-8012-531D8990224D}"/>
          </ac:spMkLst>
        </pc:spChg>
        <pc:spChg chg="add mod">
          <ac:chgData name="ann lewis" userId="87bf6595dbbbf150" providerId="LiveId" clId="{620A62D9-46A5-4DD0-A0B6-E41388A2B60E}" dt="2021-01-10T19:51:04.209" v="1577" actId="207"/>
          <ac:spMkLst>
            <pc:docMk/>
            <pc:sldMk cId="2339805161" sldId="257"/>
            <ac:spMk id="50" creationId="{96F9A430-3E48-4757-A018-AAC90061248B}"/>
          </ac:spMkLst>
        </pc:spChg>
        <pc:picChg chg="add mod">
          <ac:chgData name="ann lewis" userId="87bf6595dbbbf150" providerId="LiveId" clId="{620A62D9-46A5-4DD0-A0B6-E41388A2B60E}" dt="2021-01-10T19:49:02.094" v="1513" actId="1076"/>
          <ac:picMkLst>
            <pc:docMk/>
            <pc:sldMk cId="2339805161" sldId="257"/>
            <ac:picMk id="16" creationId="{B23741BB-E49E-4936-B092-83228C7C06ED}"/>
          </ac:picMkLst>
        </pc:picChg>
        <pc:picChg chg="add mod">
          <ac:chgData name="ann lewis" userId="87bf6595dbbbf150" providerId="LiveId" clId="{620A62D9-46A5-4DD0-A0B6-E41388A2B60E}" dt="2021-01-10T19:48:47.801" v="1511" actId="1076"/>
          <ac:picMkLst>
            <pc:docMk/>
            <pc:sldMk cId="2339805161" sldId="257"/>
            <ac:picMk id="61" creationId="{99F40853-A0BE-4746-8E2B-0DCDBBCE8FC1}"/>
          </ac:picMkLst>
        </pc:picChg>
      </pc:sldChg>
      <pc:sldChg chg="addSp delSp modSp mod ord">
        <pc:chgData name="ann lewis" userId="87bf6595dbbbf150" providerId="LiveId" clId="{620A62D9-46A5-4DD0-A0B6-E41388A2B60E}" dt="2021-01-10T20:08:40.979" v="2813" actId="1076"/>
        <pc:sldMkLst>
          <pc:docMk/>
          <pc:sldMk cId="2751213994" sldId="258"/>
        </pc:sldMkLst>
        <pc:spChg chg="del mod">
          <ac:chgData name="ann lewis" userId="87bf6595dbbbf150" providerId="LiveId" clId="{620A62D9-46A5-4DD0-A0B6-E41388A2B60E}" dt="2021-01-10T17:01:18.704" v="84" actId="21"/>
          <ac:spMkLst>
            <pc:docMk/>
            <pc:sldMk cId="2751213994" sldId="258"/>
            <ac:spMk id="2" creationId="{0EA9AC9C-9419-492B-9399-F25D4DA50DA6}"/>
          </ac:spMkLst>
        </pc:spChg>
        <pc:spChg chg="add mod">
          <ac:chgData name="ann lewis" userId="87bf6595dbbbf150" providerId="LiveId" clId="{620A62D9-46A5-4DD0-A0B6-E41388A2B60E}" dt="2021-01-10T20:08:40.979" v="2813" actId="1076"/>
          <ac:spMkLst>
            <pc:docMk/>
            <pc:sldMk cId="2751213994" sldId="258"/>
            <ac:spMk id="2" creationId="{2E8E2E3F-89A0-4F4C-BBA4-96423C08765E}"/>
          </ac:spMkLst>
        </pc:spChg>
        <pc:spChg chg="add del mod">
          <ac:chgData name="ann lewis" userId="87bf6595dbbbf150" providerId="LiveId" clId="{620A62D9-46A5-4DD0-A0B6-E41388A2B60E}" dt="2021-01-10T17:09:18.698" v="126" actId="478"/>
          <ac:spMkLst>
            <pc:docMk/>
            <pc:sldMk cId="2751213994" sldId="258"/>
            <ac:spMk id="5" creationId="{F3C108ED-693A-495F-AD87-C22812EA075B}"/>
          </ac:spMkLst>
        </pc:spChg>
        <pc:spChg chg="add mod">
          <ac:chgData name="ann lewis" userId="87bf6595dbbbf150" providerId="LiveId" clId="{620A62D9-46A5-4DD0-A0B6-E41388A2B60E}" dt="2021-01-10T19:51:46.980" v="1607" actId="20577"/>
          <ac:spMkLst>
            <pc:docMk/>
            <pc:sldMk cId="2751213994" sldId="258"/>
            <ac:spMk id="29" creationId="{5FE121AE-660A-4ECD-923E-C580CE511F3F}"/>
          </ac:spMkLst>
        </pc:spChg>
        <pc:spChg chg="add mod">
          <ac:chgData name="ann lewis" userId="87bf6595dbbbf150" providerId="LiveId" clId="{620A62D9-46A5-4DD0-A0B6-E41388A2B60E}" dt="2021-01-10T17:12:36.546" v="211" actId="1076"/>
          <ac:spMkLst>
            <pc:docMk/>
            <pc:sldMk cId="2751213994" sldId="258"/>
            <ac:spMk id="35" creationId="{E0E0FD80-361D-4D2F-88AB-58DD6980A846}"/>
          </ac:spMkLst>
        </pc:spChg>
        <pc:spChg chg="add mod">
          <ac:chgData name="ann lewis" userId="87bf6595dbbbf150" providerId="LiveId" clId="{620A62D9-46A5-4DD0-A0B6-E41388A2B60E}" dt="2021-01-10T19:52:18.195" v="1611" actId="1076"/>
          <ac:spMkLst>
            <pc:docMk/>
            <pc:sldMk cId="2751213994" sldId="258"/>
            <ac:spMk id="41" creationId="{119635CB-7EC9-42B3-BF05-8AB949304979}"/>
          </ac:spMkLst>
        </pc:spChg>
        <pc:spChg chg="add mod">
          <ac:chgData name="ann lewis" userId="87bf6595dbbbf150" providerId="LiveId" clId="{620A62D9-46A5-4DD0-A0B6-E41388A2B60E}" dt="2021-01-10T19:52:22.999" v="1612" actId="1076"/>
          <ac:spMkLst>
            <pc:docMk/>
            <pc:sldMk cId="2751213994" sldId="258"/>
            <ac:spMk id="42" creationId="{76079198-C87D-4079-9FC5-7D34520B6165}"/>
          </ac:spMkLst>
        </pc:spChg>
        <pc:spChg chg="add mod">
          <ac:chgData name="ann lewis" userId="87bf6595dbbbf150" providerId="LiveId" clId="{620A62D9-46A5-4DD0-A0B6-E41388A2B60E}" dt="2021-01-10T19:52:35.405" v="1613" actId="1076"/>
          <ac:spMkLst>
            <pc:docMk/>
            <pc:sldMk cId="2751213994" sldId="258"/>
            <ac:spMk id="43" creationId="{6901C734-D73A-4F42-81E8-8E26E37A097D}"/>
          </ac:spMkLst>
        </pc:spChg>
        <pc:picChg chg="add mod">
          <ac:chgData name="ann lewis" userId="87bf6595dbbbf150" providerId="LiveId" clId="{620A62D9-46A5-4DD0-A0B6-E41388A2B60E}" dt="2021-01-10T19:53:22.651" v="1672" actId="1076"/>
          <ac:picMkLst>
            <pc:docMk/>
            <pc:sldMk cId="2751213994" sldId="258"/>
            <ac:picMk id="21" creationId="{99473871-0F1B-4483-8F95-A4953CD08718}"/>
          </ac:picMkLst>
        </pc:picChg>
        <pc:picChg chg="add del mod">
          <ac:chgData name="ann lewis" userId="87bf6595dbbbf150" providerId="LiveId" clId="{620A62D9-46A5-4DD0-A0B6-E41388A2B60E}" dt="2021-01-10T19:51:28.297" v="1579" actId="478"/>
          <ac:picMkLst>
            <pc:docMk/>
            <pc:sldMk cId="2751213994" sldId="258"/>
            <ac:picMk id="1026" creationId="{855142C4-C075-4773-ADCC-ED12D528E919}"/>
          </ac:picMkLst>
        </pc:picChg>
      </pc:sldChg>
      <pc:sldChg chg="addSp delSp modSp mod ord">
        <pc:chgData name="ann lewis" userId="87bf6595dbbbf150" providerId="LiveId" clId="{620A62D9-46A5-4DD0-A0B6-E41388A2B60E}" dt="2021-01-10T20:37:45.788" v="2998" actId="20577"/>
        <pc:sldMkLst>
          <pc:docMk/>
          <pc:sldMk cId="3443944159" sldId="259"/>
        </pc:sldMkLst>
        <pc:spChg chg="del">
          <ac:chgData name="ann lewis" userId="87bf6595dbbbf150" providerId="LiveId" clId="{620A62D9-46A5-4DD0-A0B6-E41388A2B60E}" dt="2021-01-10T17:40:54.374" v="1096" actId="478"/>
          <ac:spMkLst>
            <pc:docMk/>
            <pc:sldMk cId="3443944159" sldId="259"/>
            <ac:spMk id="2" creationId="{2B6E67B7-1298-47DF-8012-531D8990224D}"/>
          </ac:spMkLst>
        </pc:spChg>
        <pc:spChg chg="add mod">
          <ac:chgData name="ann lewis" userId="87bf6595dbbbf150" providerId="LiveId" clId="{620A62D9-46A5-4DD0-A0B6-E41388A2B60E}" dt="2021-01-10T20:34:23.409" v="2903" actId="1076"/>
          <ac:spMkLst>
            <pc:docMk/>
            <pc:sldMk cId="3443944159" sldId="259"/>
            <ac:spMk id="14" creationId="{D33E2083-0E22-4EE4-BE91-D7139960C638}"/>
          </ac:spMkLst>
        </pc:spChg>
        <pc:spChg chg="add mod">
          <ac:chgData name="ann lewis" userId="87bf6595dbbbf150" providerId="LiveId" clId="{620A62D9-46A5-4DD0-A0B6-E41388A2B60E}" dt="2021-01-10T20:35:07.719" v="2977" actId="1076"/>
          <ac:spMkLst>
            <pc:docMk/>
            <pc:sldMk cId="3443944159" sldId="259"/>
            <ac:spMk id="15" creationId="{08755A69-284A-4A2D-BB20-100ABB1B001F}"/>
          </ac:spMkLst>
        </pc:spChg>
        <pc:spChg chg="add mod">
          <ac:chgData name="ann lewis" userId="87bf6595dbbbf150" providerId="LiveId" clId="{620A62D9-46A5-4DD0-A0B6-E41388A2B60E}" dt="2021-01-10T20:34:27.425" v="2904" actId="1076"/>
          <ac:spMkLst>
            <pc:docMk/>
            <pc:sldMk cId="3443944159" sldId="259"/>
            <ac:spMk id="16" creationId="{0979F02E-6B5D-472D-A592-5F7BEA6C5C78}"/>
          </ac:spMkLst>
        </pc:spChg>
        <pc:spChg chg="add mod">
          <ac:chgData name="ann lewis" userId="87bf6595dbbbf150" providerId="LiveId" clId="{620A62D9-46A5-4DD0-A0B6-E41388A2B60E}" dt="2021-01-10T20:35:02.177" v="2976" actId="20577"/>
          <ac:spMkLst>
            <pc:docMk/>
            <pc:sldMk cId="3443944159" sldId="259"/>
            <ac:spMk id="17" creationId="{DE90B012-65A2-4596-9AA2-255509B35938}"/>
          </ac:spMkLst>
        </pc:spChg>
        <pc:spChg chg="add del mod">
          <ac:chgData name="ann lewis" userId="87bf6595dbbbf150" providerId="LiveId" clId="{620A62D9-46A5-4DD0-A0B6-E41388A2B60E}" dt="2021-01-10T20:33:47.368" v="2874" actId="478"/>
          <ac:spMkLst>
            <pc:docMk/>
            <pc:sldMk cId="3443944159" sldId="259"/>
            <ac:spMk id="18" creationId="{ABEEEDC3-F802-4F52-BD3A-9168C0D9FA9D}"/>
          </ac:spMkLst>
        </pc:spChg>
        <pc:spChg chg="add del mod">
          <ac:chgData name="ann lewis" userId="87bf6595dbbbf150" providerId="LiveId" clId="{620A62D9-46A5-4DD0-A0B6-E41388A2B60E}" dt="2021-01-10T20:33:47.368" v="2874" actId="478"/>
          <ac:spMkLst>
            <pc:docMk/>
            <pc:sldMk cId="3443944159" sldId="259"/>
            <ac:spMk id="19" creationId="{4D39FD0E-1116-42A0-930A-89357CCD81DE}"/>
          </ac:spMkLst>
        </pc:spChg>
        <pc:spChg chg="add del mod">
          <ac:chgData name="ann lewis" userId="87bf6595dbbbf150" providerId="LiveId" clId="{620A62D9-46A5-4DD0-A0B6-E41388A2B60E}" dt="2021-01-10T20:33:47.368" v="2874" actId="478"/>
          <ac:spMkLst>
            <pc:docMk/>
            <pc:sldMk cId="3443944159" sldId="259"/>
            <ac:spMk id="20" creationId="{78A3C413-44C3-4AC3-B41F-DDC95D2B9389}"/>
          </ac:spMkLst>
        </pc:spChg>
        <pc:spChg chg="add del mod">
          <ac:chgData name="ann lewis" userId="87bf6595dbbbf150" providerId="LiveId" clId="{620A62D9-46A5-4DD0-A0B6-E41388A2B60E}" dt="2021-01-10T20:33:47.368" v="2874" actId="478"/>
          <ac:spMkLst>
            <pc:docMk/>
            <pc:sldMk cId="3443944159" sldId="259"/>
            <ac:spMk id="21" creationId="{50222521-23CE-4957-971D-DC7498A36888}"/>
          </ac:spMkLst>
        </pc:spChg>
        <pc:spChg chg="add mod">
          <ac:chgData name="ann lewis" userId="87bf6595dbbbf150" providerId="LiveId" clId="{620A62D9-46A5-4DD0-A0B6-E41388A2B60E}" dt="2021-01-10T20:37:45.788" v="2998" actId="20577"/>
          <ac:spMkLst>
            <pc:docMk/>
            <pc:sldMk cId="3443944159" sldId="259"/>
            <ac:spMk id="29" creationId="{5EA10DE6-161B-4D8A-BCE7-835431E96E12}"/>
          </ac:spMkLst>
        </pc:spChg>
      </pc:sldChg>
      <pc:sldChg chg="addSp delSp modSp mod ord">
        <pc:chgData name="ann lewis" userId="87bf6595dbbbf150" providerId="LiveId" clId="{620A62D9-46A5-4DD0-A0B6-E41388A2B60E}" dt="2021-01-10T20:36:56.128" v="2994" actId="20577"/>
        <pc:sldMkLst>
          <pc:docMk/>
          <pc:sldMk cId="3563261058" sldId="260"/>
        </pc:sldMkLst>
        <pc:spChg chg="del">
          <ac:chgData name="ann lewis" userId="87bf6595dbbbf150" providerId="LiveId" clId="{620A62D9-46A5-4DD0-A0B6-E41388A2B60E}" dt="2021-01-10T17:37:48.207" v="1055" actId="21"/>
          <ac:spMkLst>
            <pc:docMk/>
            <pc:sldMk cId="3563261058" sldId="260"/>
            <ac:spMk id="2" creationId="{2B6E67B7-1298-47DF-8012-531D8990224D}"/>
          </ac:spMkLst>
        </pc:spChg>
        <pc:spChg chg="add mod">
          <ac:chgData name="ann lewis" userId="87bf6595dbbbf150" providerId="LiveId" clId="{620A62D9-46A5-4DD0-A0B6-E41388A2B60E}" dt="2021-01-10T20:36:56.128" v="2994" actId="20577"/>
          <ac:spMkLst>
            <pc:docMk/>
            <pc:sldMk cId="3563261058" sldId="260"/>
            <ac:spMk id="16" creationId="{4A29EAE4-3EB0-403B-8E6D-129996B60B03}"/>
          </ac:spMkLst>
        </pc:spChg>
        <pc:picChg chg="add mod">
          <ac:chgData name="ann lewis" userId="87bf6595dbbbf150" providerId="LiveId" clId="{620A62D9-46A5-4DD0-A0B6-E41388A2B60E}" dt="2021-01-10T17:39:19.478" v="1085" actId="1076"/>
          <ac:picMkLst>
            <pc:docMk/>
            <pc:sldMk cId="3563261058" sldId="260"/>
            <ac:picMk id="22" creationId="{8439A378-F19D-4ED8-8832-C6D1D1E62CC4}"/>
          </ac:picMkLst>
        </pc:picChg>
      </pc:sldChg>
      <pc:sldChg chg="addSp delSp modSp mod">
        <pc:chgData name="ann lewis" userId="87bf6595dbbbf150" providerId="LiveId" clId="{620A62D9-46A5-4DD0-A0B6-E41388A2B60E}" dt="2021-01-10T20:36:10.639" v="2981" actId="1076"/>
        <pc:sldMkLst>
          <pc:docMk/>
          <pc:sldMk cId="765205272" sldId="261"/>
        </pc:sldMkLst>
        <pc:spChg chg="del">
          <ac:chgData name="ann lewis" userId="87bf6595dbbbf150" providerId="LiveId" clId="{620A62D9-46A5-4DD0-A0B6-E41388A2B60E}" dt="2021-01-10T19:53:33.887" v="1673" actId="478"/>
          <ac:spMkLst>
            <pc:docMk/>
            <pc:sldMk cId="765205272" sldId="261"/>
            <ac:spMk id="2" creationId="{2B6E67B7-1298-47DF-8012-531D8990224D}"/>
          </ac:spMkLst>
        </pc:spChg>
        <pc:spChg chg="add mod">
          <ac:chgData name="ann lewis" userId="87bf6595dbbbf150" providerId="LiveId" clId="{620A62D9-46A5-4DD0-A0B6-E41388A2B60E}" dt="2021-01-10T20:36:10.639" v="2981" actId="1076"/>
          <ac:spMkLst>
            <pc:docMk/>
            <pc:sldMk cId="765205272" sldId="261"/>
            <ac:spMk id="3" creationId="{66DD6ED9-6A30-43AA-8220-1E1E0F671404}"/>
          </ac:spMkLst>
        </pc:spChg>
      </pc:sldChg>
      <pc:sldChg chg="addSp delSp modSp mod">
        <pc:chgData name="ann lewis" userId="87bf6595dbbbf150" providerId="LiveId" clId="{620A62D9-46A5-4DD0-A0B6-E41388A2B60E}" dt="2021-01-10T17:37:35.780" v="1051" actId="21"/>
        <pc:sldMkLst>
          <pc:docMk/>
          <pc:sldMk cId="1233206699" sldId="262"/>
        </pc:sldMkLst>
        <pc:spChg chg="del">
          <ac:chgData name="ann lewis" userId="87bf6595dbbbf150" providerId="LiveId" clId="{620A62D9-46A5-4DD0-A0B6-E41388A2B60E}" dt="2021-01-10T16:17:33.703" v="39" actId="478"/>
          <ac:spMkLst>
            <pc:docMk/>
            <pc:sldMk cId="1233206699" sldId="262"/>
            <ac:spMk id="2" creationId="{0EA9AC9C-9419-492B-9399-F25D4DA50DA6}"/>
          </ac:spMkLst>
        </pc:spChg>
        <pc:spChg chg="add del mod">
          <ac:chgData name="ann lewis" userId="87bf6595dbbbf150" providerId="LiveId" clId="{620A62D9-46A5-4DD0-A0B6-E41388A2B60E}" dt="2021-01-10T17:37:35.780" v="1051" actId="21"/>
          <ac:spMkLst>
            <pc:docMk/>
            <pc:sldMk cId="1233206699" sldId="262"/>
            <ac:spMk id="2" creationId="{FF154E36-D325-4391-9CFC-C6EDDCAD0781}"/>
          </ac:spMkLst>
        </pc:spChg>
        <pc:spChg chg="add mod">
          <ac:chgData name="ann lewis" userId="87bf6595dbbbf150" providerId="LiveId" clId="{620A62D9-46A5-4DD0-A0B6-E41388A2B60E}" dt="2021-01-10T17:37:24.599" v="1049" actId="14100"/>
          <ac:spMkLst>
            <pc:docMk/>
            <pc:sldMk cId="1233206699" sldId="262"/>
            <ac:spMk id="35" creationId="{E4F00171-10B3-4C66-A425-67879AC9B8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92A682-4557-4778-ACDE-4919C810118C}" type="datetimeFigureOut">
              <a:rPr lang="en-GB" smtClean="0"/>
              <a:t>10/01/2021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C0E4B-ABB3-45B5-BD5D-9CE59AEAABCF}" type="slidenum">
              <a:rPr lang="en-GB" smtClean="0"/>
              <a:t>‹#›</a:t>
            </a:fld>
            <a:endParaRPr lang="en-GB"/>
          </a:p>
        </p:txBody>
      </p:sp>
    </p:spTree>
    <p:extLst>
      <p:ext uri="{BB962C8B-B14F-4D97-AF65-F5344CB8AC3E}">
        <p14:creationId xmlns:p14="http://schemas.microsoft.com/office/powerpoint/2010/main" val="2841064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8E360-3DB4-46B1-9BE3-E421619749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D9571E-1C4A-4EFC-8F22-E857AA11D1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4760CC-BE3C-49A5-9381-6CCF7A6F7262}"/>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5" name="Footer Placeholder 4">
            <a:extLst>
              <a:ext uri="{FF2B5EF4-FFF2-40B4-BE49-F238E27FC236}">
                <a16:creationId xmlns:a16="http://schemas.microsoft.com/office/drawing/2014/main" id="{0ED1DCF8-FD5E-45A4-BD75-4C1519F57E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4CFE3B-158A-4BFC-B76D-1AC014B29C90}"/>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33001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B548-F6E6-4C73-B7C0-147E78BC38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21C59F-22C9-4076-A3AB-DDD3DBDBE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C62A4D-24DA-4216-9B34-58F55C8C36A5}"/>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5" name="Footer Placeholder 4">
            <a:extLst>
              <a:ext uri="{FF2B5EF4-FFF2-40B4-BE49-F238E27FC236}">
                <a16:creationId xmlns:a16="http://schemas.microsoft.com/office/drawing/2014/main" id="{1E0CBFCE-A3CF-472F-A256-0D4598437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5A345-D35D-40D4-9345-3FE8DB6F548E}"/>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257664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E72CD-F818-4B41-A099-40B9640519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1E5CF8-F554-4675-9A4D-6D6A5D18CA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59C929-0C0B-49ED-825E-EB90BF523D93}"/>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5" name="Footer Placeholder 4">
            <a:extLst>
              <a:ext uri="{FF2B5EF4-FFF2-40B4-BE49-F238E27FC236}">
                <a16:creationId xmlns:a16="http://schemas.microsoft.com/office/drawing/2014/main" id="{BA6719D9-1FCB-41D9-83D5-4778E11B2E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2DEEFA-E756-4829-9DEA-49274B147473}"/>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238419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E28D6-246F-4B9F-B004-D43046B55A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B7F47A-D233-4108-BAC3-31F178903F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1E4832-4323-4D5D-BD75-0938E6887E01}"/>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5" name="Footer Placeholder 4">
            <a:extLst>
              <a:ext uri="{FF2B5EF4-FFF2-40B4-BE49-F238E27FC236}">
                <a16:creationId xmlns:a16="http://schemas.microsoft.com/office/drawing/2014/main" id="{FDEC89AF-F0AD-494B-8588-12722DD1EA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F4E693-A7C2-48A1-AEB6-B50087DB8EE7}"/>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211501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0BC4-16B6-4163-82C9-B9FE3C76C0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BB6AEE-1647-4133-9459-E3F8A80F8E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78F111-1306-4F3E-A342-6EA2C167455E}"/>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5" name="Footer Placeholder 4">
            <a:extLst>
              <a:ext uri="{FF2B5EF4-FFF2-40B4-BE49-F238E27FC236}">
                <a16:creationId xmlns:a16="http://schemas.microsoft.com/office/drawing/2014/main" id="{6E9525DD-F618-47A2-A146-3981BC0D3A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598B3-5B52-439A-949C-3B786262551A}"/>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101810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51135-21BB-4B8F-A25B-9E853FD27D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72ECDA-6E3F-4E1E-804C-2665AD8479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3D03141-723D-4E14-B586-94DAA2EEA5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B6D5C2-3DB1-4A8F-A2A4-776BE528DEAC}"/>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6" name="Footer Placeholder 5">
            <a:extLst>
              <a:ext uri="{FF2B5EF4-FFF2-40B4-BE49-F238E27FC236}">
                <a16:creationId xmlns:a16="http://schemas.microsoft.com/office/drawing/2014/main" id="{91D492D2-90DF-41E3-8BFD-38D6801BC6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8E2B1C-8842-4EF6-BDCA-999F60D785C4}"/>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14018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C23A-9F5B-4011-950B-4087C036A2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49970B-B2F0-4DB8-B311-96009C6025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475B51-52C6-4351-999C-8ACFA9C4C7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0EEBE3-74F9-4749-9DB9-51AE698B9F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D3CC0C-C7F9-435C-9FA4-8FE712E874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8AC3E6-7443-47BA-A5A3-062A3C064D0F}"/>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8" name="Footer Placeholder 7">
            <a:extLst>
              <a:ext uri="{FF2B5EF4-FFF2-40B4-BE49-F238E27FC236}">
                <a16:creationId xmlns:a16="http://schemas.microsoft.com/office/drawing/2014/main" id="{86852A22-0596-43DA-A4C3-01F4CEB760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47C02D-47F9-497F-B6AA-1855E69F76D8}"/>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327666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16BBF-B7B9-48EF-9BD7-A2AF1F0745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A2A8E7-45A9-491B-BA9F-7A19AF2F6684}"/>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4" name="Footer Placeholder 3">
            <a:extLst>
              <a:ext uri="{FF2B5EF4-FFF2-40B4-BE49-F238E27FC236}">
                <a16:creationId xmlns:a16="http://schemas.microsoft.com/office/drawing/2014/main" id="{D67942D5-B8CA-41A0-979A-71C631D4B5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76DDFEC-4663-475A-8FB1-D0B4E05E4BE4}"/>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392491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F25659-0DCB-4761-BA5E-70C0D21C84EB}"/>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3" name="Footer Placeholder 2">
            <a:extLst>
              <a:ext uri="{FF2B5EF4-FFF2-40B4-BE49-F238E27FC236}">
                <a16:creationId xmlns:a16="http://schemas.microsoft.com/office/drawing/2014/main" id="{0B5F6DB9-41D3-4FBB-B5FA-2377058F7E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6176F5-A2D1-469D-AA04-C8276143650F}"/>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355373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E241-5440-40FF-8D57-34FAA9F2F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DAAC6A-33C3-4F49-983E-994C5D7F6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F40FC9-F6C4-4D7C-B9F8-9E9C0F886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7191A6-B99F-452C-A870-141A466A9253}"/>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6" name="Footer Placeholder 5">
            <a:extLst>
              <a:ext uri="{FF2B5EF4-FFF2-40B4-BE49-F238E27FC236}">
                <a16:creationId xmlns:a16="http://schemas.microsoft.com/office/drawing/2014/main" id="{C5DA60E7-ED40-4CE4-B0A1-23FF143493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B002AE-E56C-481B-897C-01661A064AA4}"/>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113870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D7C10-A961-44FF-8A41-9D9E23CC4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4664D4-CCB7-494D-98CB-730F44E64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C1FD1B7-0949-4E52-A874-B33673463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956AB2-4431-456E-96A4-48B2BB589DA2}"/>
              </a:ext>
            </a:extLst>
          </p:cNvPr>
          <p:cNvSpPr>
            <a:spLocks noGrp="1"/>
          </p:cNvSpPr>
          <p:nvPr>
            <p:ph type="dt" sz="half" idx="10"/>
          </p:nvPr>
        </p:nvSpPr>
        <p:spPr/>
        <p:txBody>
          <a:bodyPr/>
          <a:lstStyle/>
          <a:p>
            <a:fld id="{C5E46117-43AD-4460-BD65-348D1CDBBBB9}" type="datetimeFigureOut">
              <a:rPr lang="en-GB" smtClean="0"/>
              <a:t>10/01/2021</a:t>
            </a:fld>
            <a:endParaRPr lang="en-GB"/>
          </a:p>
        </p:txBody>
      </p:sp>
      <p:sp>
        <p:nvSpPr>
          <p:cNvPr id="6" name="Footer Placeholder 5">
            <a:extLst>
              <a:ext uri="{FF2B5EF4-FFF2-40B4-BE49-F238E27FC236}">
                <a16:creationId xmlns:a16="http://schemas.microsoft.com/office/drawing/2014/main" id="{540274F1-1106-4E41-BEF9-DF1F740895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99E182-7B7E-4B9E-8F7C-209D7EF1EF51}"/>
              </a:ext>
            </a:extLst>
          </p:cNvPr>
          <p:cNvSpPr>
            <a:spLocks noGrp="1"/>
          </p:cNvSpPr>
          <p:nvPr>
            <p:ph type="sldNum" sz="quarter" idx="12"/>
          </p:nvPr>
        </p:nvSpPr>
        <p:spPr/>
        <p:txBody>
          <a:bodyPr/>
          <a:lstStyle/>
          <a:p>
            <a:fld id="{D7EB3EC2-6273-476C-809D-6B8C50EB6FDE}" type="slidenum">
              <a:rPr lang="en-GB" smtClean="0"/>
              <a:t>‹#›</a:t>
            </a:fld>
            <a:endParaRPr lang="en-GB"/>
          </a:p>
        </p:txBody>
      </p:sp>
    </p:spTree>
    <p:extLst>
      <p:ext uri="{BB962C8B-B14F-4D97-AF65-F5344CB8AC3E}">
        <p14:creationId xmlns:p14="http://schemas.microsoft.com/office/powerpoint/2010/main" val="29832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6B22DC-0157-44EB-B9C4-FBE7769B9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E0DD8B-0474-458A-B203-33458B622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FEDC80-0D99-4D80-AD27-0BB449B3D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46117-43AD-4460-BD65-348D1CDBBBB9}" type="datetimeFigureOut">
              <a:rPr lang="en-GB" smtClean="0"/>
              <a:t>10/01/2021</a:t>
            </a:fld>
            <a:endParaRPr lang="en-GB"/>
          </a:p>
        </p:txBody>
      </p:sp>
      <p:sp>
        <p:nvSpPr>
          <p:cNvPr id="5" name="Footer Placeholder 4">
            <a:extLst>
              <a:ext uri="{FF2B5EF4-FFF2-40B4-BE49-F238E27FC236}">
                <a16:creationId xmlns:a16="http://schemas.microsoft.com/office/drawing/2014/main" id="{6C883CB3-AD8B-4558-85DA-CADA59A18A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3C993F-6FCB-4601-AD53-A086C7F62C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B3EC2-6273-476C-809D-6B8C50EB6FDE}" type="slidenum">
              <a:rPr lang="en-GB" smtClean="0"/>
              <a:t>‹#›</a:t>
            </a:fld>
            <a:endParaRPr lang="en-GB"/>
          </a:p>
        </p:txBody>
      </p:sp>
    </p:spTree>
    <p:extLst>
      <p:ext uri="{BB962C8B-B14F-4D97-AF65-F5344CB8AC3E}">
        <p14:creationId xmlns:p14="http://schemas.microsoft.com/office/powerpoint/2010/main" val="1503891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EA9AC9C-9419-492B-9399-F25D4DA50DA6}"/>
              </a:ext>
            </a:extLst>
          </p:cNvPr>
          <p:cNvSpPr>
            <a:spLocks noGrp="1"/>
          </p:cNvSpPr>
          <p:nvPr>
            <p:ph type="ctrTitle"/>
          </p:nvPr>
        </p:nvSpPr>
        <p:spPr>
          <a:xfrm>
            <a:off x="2674702" y="2144028"/>
            <a:ext cx="7015927" cy="2569944"/>
          </a:xfrm>
        </p:spPr>
        <p:txBody>
          <a:bodyPr>
            <a:normAutofit fontScale="90000"/>
          </a:bodyPr>
          <a:lstStyle/>
          <a:p>
            <a:r>
              <a:rPr lang="en-GB" sz="6600" b="1" dirty="0">
                <a:solidFill>
                  <a:schemeClr val="tx2"/>
                </a:solidFill>
              </a:rPr>
              <a:t>Why are festivals important to religious communities?</a:t>
            </a:r>
          </a:p>
        </p:txBody>
      </p:sp>
    </p:spTree>
    <p:extLst>
      <p:ext uri="{BB962C8B-B14F-4D97-AF65-F5344CB8AC3E}">
        <p14:creationId xmlns:p14="http://schemas.microsoft.com/office/powerpoint/2010/main" val="3018295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 name="Freeform: Shape 10">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4" name="Freeform: Shape 13">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grpSp>
        <p:nvGrpSpPr>
          <p:cNvPr id="22" name="Group 21">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3" name="Freeform: Shape 22">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6" name="Freeform: Shape 25">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29" name="Freeform: Shape 28">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2" name="Freeform: Shape 31">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E4F00171-10B3-4C66-A425-67879AC9B83D}"/>
              </a:ext>
            </a:extLst>
          </p:cNvPr>
          <p:cNvSpPr txBox="1"/>
          <p:nvPr/>
        </p:nvSpPr>
        <p:spPr>
          <a:xfrm>
            <a:off x="1496629" y="611550"/>
            <a:ext cx="8954153" cy="3970318"/>
          </a:xfrm>
          <a:prstGeom prst="rect">
            <a:avLst/>
          </a:prstGeom>
          <a:noFill/>
        </p:spPr>
        <p:txBody>
          <a:bodyPr wrap="square">
            <a:spAutoFit/>
          </a:bodyPr>
          <a:lstStyle/>
          <a:p>
            <a:pPr algn="ctr"/>
            <a:r>
              <a:rPr lang="en-US" sz="4000" b="1" dirty="0"/>
              <a:t>Learning Intentions.</a:t>
            </a:r>
          </a:p>
          <a:p>
            <a:pPr algn="ctr"/>
            <a:endParaRPr lang="en-US" sz="4000" b="1" dirty="0"/>
          </a:p>
          <a:p>
            <a:r>
              <a:rPr lang="en-US" sz="2800" dirty="0"/>
              <a:t>Look for similarities and differences between religious and non-religious celebrations.</a:t>
            </a:r>
          </a:p>
          <a:p>
            <a:r>
              <a:rPr lang="en-US" sz="2800" dirty="0"/>
              <a:t> </a:t>
            </a:r>
          </a:p>
          <a:p>
            <a:r>
              <a:rPr lang="en-US" sz="2800" dirty="0"/>
              <a:t>Think of reasons why some people choose to celebrate significant events.</a:t>
            </a:r>
          </a:p>
          <a:p>
            <a:endParaRPr lang="en-GB" sz="3200" dirty="0"/>
          </a:p>
        </p:txBody>
      </p:sp>
    </p:spTree>
    <p:extLst>
      <p:ext uri="{BB962C8B-B14F-4D97-AF65-F5344CB8AC3E}">
        <p14:creationId xmlns:p14="http://schemas.microsoft.com/office/powerpoint/2010/main" val="123320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2516CFA-65A7-4E78-BAF2-F437E0567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4583843-30E4-4091-87E1-A4A496510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1" name="Group 10">
            <a:extLst>
              <a:ext uri="{FF2B5EF4-FFF2-40B4-BE49-F238E27FC236}">
                <a16:creationId xmlns:a16="http://schemas.microsoft.com/office/drawing/2014/main" id="{AE0D2D7F-1DF5-4798-9E63-A71E2D1588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28953" y="0"/>
            <a:ext cx="5163047" cy="3153018"/>
            <a:chOff x="6867015" y="-1"/>
            <a:chExt cx="5324985" cy="3251912"/>
          </a:xfrm>
          <a:solidFill>
            <a:schemeClr val="accent5">
              <a:alpha val="10000"/>
            </a:schemeClr>
          </a:solidFill>
        </p:grpSpPr>
        <p:sp>
          <p:nvSpPr>
            <p:cNvPr id="12" name="Freeform: Shape 11">
              <a:extLst>
                <a:ext uri="{FF2B5EF4-FFF2-40B4-BE49-F238E27FC236}">
                  <a16:creationId xmlns:a16="http://schemas.microsoft.com/office/drawing/2014/main" id="{D197D003-D6F2-4203-A495-66907856AF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D0A62B1-BB9A-43BD-81CD-1400F6A22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FDD9AD5-71EC-4840-9DB9-0EB0E1755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E37CA3E-8144-4168-9129-6446C79AE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E7D4F600-F737-4482-BC99-1E1FFC8263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146310"/>
            <a:ext cx="3142400" cy="2716805"/>
            <a:chOff x="-305" y="-4155"/>
            <a:chExt cx="2514948" cy="2174333"/>
          </a:xfrm>
        </p:grpSpPr>
        <p:sp>
          <p:nvSpPr>
            <p:cNvPr id="18" name="Freeform: Shape 17">
              <a:extLst>
                <a:ext uri="{FF2B5EF4-FFF2-40B4-BE49-F238E27FC236}">
                  <a16:creationId xmlns:a16="http://schemas.microsoft.com/office/drawing/2014/main" id="{487C2CB5-E3D4-4345-A7B4-6F0039A6A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CB1D1D5-E255-4B0E-A7F5-DB2BE5A8D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95D61F8-0B49-44AD-956A-8EE58ECE6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1" name="Freeform: Shape 20">
              <a:extLst>
                <a:ext uri="{FF2B5EF4-FFF2-40B4-BE49-F238E27FC236}">
                  <a16:creationId xmlns:a16="http://schemas.microsoft.com/office/drawing/2014/main" id="{EC645CD3-4985-451E-8683-6C671E178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a:extLst>
              <a:ext uri="{FF2B5EF4-FFF2-40B4-BE49-F238E27FC236}">
                <a16:creationId xmlns:a16="http://schemas.microsoft.com/office/drawing/2014/main" id="{4A29EAE4-3EB0-403B-8E6D-129996B60B03}"/>
              </a:ext>
            </a:extLst>
          </p:cNvPr>
          <p:cNvSpPr txBox="1"/>
          <p:nvPr/>
        </p:nvSpPr>
        <p:spPr>
          <a:xfrm>
            <a:off x="1038072" y="1177606"/>
            <a:ext cx="10115550" cy="4524315"/>
          </a:xfrm>
          <a:prstGeom prst="rect">
            <a:avLst/>
          </a:prstGeom>
          <a:noFill/>
        </p:spPr>
        <p:txBody>
          <a:bodyPr wrap="square" rtlCol="0">
            <a:spAutoFit/>
          </a:bodyPr>
          <a:lstStyle/>
          <a:p>
            <a:pPr algn="ctr"/>
            <a:r>
              <a:rPr lang="en-GB" sz="2400" dirty="0"/>
              <a:t>This week is a thinking and talking week as it is the start of our new topic. </a:t>
            </a:r>
          </a:p>
          <a:p>
            <a:pPr algn="ctr"/>
            <a:endParaRPr lang="en-GB" sz="2400" dirty="0"/>
          </a:p>
          <a:p>
            <a:pPr algn="ctr"/>
            <a:endParaRPr lang="en-GB" sz="2400" dirty="0"/>
          </a:p>
          <a:p>
            <a:pPr algn="ctr"/>
            <a:r>
              <a:rPr lang="en-GB" sz="2400" dirty="0"/>
              <a:t>If you see a page icon,             it means I would like you to write down your ideas and thoughts in your book, or if your lucky enough to have someone to talk to I would like you to chat about your ideas. (You can also write them down if you  would like!) </a:t>
            </a:r>
          </a:p>
          <a:p>
            <a:pPr algn="ctr"/>
            <a:endParaRPr lang="en-GB" sz="2400" dirty="0"/>
          </a:p>
          <a:p>
            <a:pPr algn="ctr"/>
            <a:r>
              <a:rPr lang="en-GB" sz="2400" dirty="0"/>
              <a:t>We will share your ideas in our call at 2pm. </a:t>
            </a:r>
          </a:p>
          <a:p>
            <a:pPr algn="ctr"/>
            <a:endParaRPr lang="en-GB" sz="2400" dirty="0"/>
          </a:p>
          <a:p>
            <a:pPr algn="ctr"/>
            <a:r>
              <a:rPr lang="en-GB" sz="2400" dirty="0"/>
              <a:t>There is then an activity for you to complete which is also explained at the end of this presentation. </a:t>
            </a:r>
          </a:p>
        </p:txBody>
      </p:sp>
      <p:pic>
        <p:nvPicPr>
          <p:cNvPr id="22" name="Picture 2" descr="Maths worksheets">
            <a:extLst>
              <a:ext uri="{FF2B5EF4-FFF2-40B4-BE49-F238E27FC236}">
                <a16:creationId xmlns:a16="http://schemas.microsoft.com/office/drawing/2014/main" id="{8439A378-F19D-4ED8-8832-C6D1D1E62CC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37" t="16178" r="31014" b="17006"/>
          <a:stretch/>
        </p:blipFill>
        <p:spPr bwMode="auto">
          <a:xfrm rot="20188807">
            <a:off x="4033333" y="2125409"/>
            <a:ext cx="447096" cy="525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261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Rectangle 27">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31" name="Freeform: Shape 30">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7" name="Freeform: Shape 36">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0" name="Freeform: Shape 39">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5FE121AE-660A-4ECD-923E-C580CE511F3F}"/>
              </a:ext>
            </a:extLst>
          </p:cNvPr>
          <p:cNvSpPr txBox="1"/>
          <p:nvPr/>
        </p:nvSpPr>
        <p:spPr>
          <a:xfrm>
            <a:off x="2433840" y="784916"/>
            <a:ext cx="7883396" cy="1785104"/>
          </a:xfrm>
          <a:prstGeom prst="rect">
            <a:avLst/>
          </a:prstGeom>
          <a:noFill/>
        </p:spPr>
        <p:txBody>
          <a:bodyPr wrap="square">
            <a:spAutoFit/>
          </a:bodyPr>
          <a:lstStyle/>
          <a:p>
            <a:r>
              <a:rPr lang="en-US" sz="3600" dirty="0"/>
              <a:t>What is worth celebrating? </a:t>
            </a:r>
            <a:br>
              <a:rPr lang="en-US" sz="1800" dirty="0"/>
            </a:br>
            <a:br>
              <a:rPr lang="en-US" sz="1800" dirty="0"/>
            </a:br>
            <a:br>
              <a:rPr lang="en-US" sz="1800" dirty="0"/>
            </a:br>
            <a:r>
              <a:rPr lang="en-US" sz="2000" dirty="0"/>
              <a:t>Think about the best party or celebrations you have been to!</a:t>
            </a:r>
          </a:p>
          <a:p>
            <a:endParaRPr lang="en-GB" dirty="0"/>
          </a:p>
        </p:txBody>
      </p:sp>
      <p:sp>
        <p:nvSpPr>
          <p:cNvPr id="35" name="TextBox 34">
            <a:extLst>
              <a:ext uri="{FF2B5EF4-FFF2-40B4-BE49-F238E27FC236}">
                <a16:creationId xmlns:a16="http://schemas.microsoft.com/office/drawing/2014/main" id="{E0E0FD80-361D-4D2F-88AB-58DD6980A846}"/>
              </a:ext>
            </a:extLst>
          </p:cNvPr>
          <p:cNvSpPr txBox="1"/>
          <p:nvPr/>
        </p:nvSpPr>
        <p:spPr>
          <a:xfrm>
            <a:off x="3133726" y="2779350"/>
            <a:ext cx="6112042" cy="369332"/>
          </a:xfrm>
          <a:prstGeom prst="rect">
            <a:avLst/>
          </a:prstGeom>
          <a:noFill/>
        </p:spPr>
        <p:txBody>
          <a:bodyPr wrap="square">
            <a:spAutoFit/>
          </a:bodyPr>
          <a:lstStyle/>
          <a:p>
            <a:r>
              <a:rPr lang="en-US" sz="1800" dirty="0"/>
              <a:t>What was being celebrated? </a:t>
            </a:r>
            <a:endParaRPr lang="en-GB" dirty="0"/>
          </a:p>
        </p:txBody>
      </p:sp>
      <p:sp>
        <p:nvSpPr>
          <p:cNvPr id="41" name="TextBox 40">
            <a:extLst>
              <a:ext uri="{FF2B5EF4-FFF2-40B4-BE49-F238E27FC236}">
                <a16:creationId xmlns:a16="http://schemas.microsoft.com/office/drawing/2014/main" id="{119635CB-7EC9-42B3-BF05-8AB949304979}"/>
              </a:ext>
            </a:extLst>
          </p:cNvPr>
          <p:cNvSpPr txBox="1"/>
          <p:nvPr/>
        </p:nvSpPr>
        <p:spPr>
          <a:xfrm>
            <a:off x="2537018" y="3453792"/>
            <a:ext cx="6112042" cy="369332"/>
          </a:xfrm>
          <a:prstGeom prst="rect">
            <a:avLst/>
          </a:prstGeom>
          <a:noFill/>
        </p:spPr>
        <p:txBody>
          <a:bodyPr wrap="square">
            <a:spAutoFit/>
          </a:bodyPr>
          <a:lstStyle/>
          <a:p>
            <a:r>
              <a:rPr lang="en-US" dirty="0"/>
              <a:t>Think about</a:t>
            </a:r>
            <a:r>
              <a:rPr lang="en-US" sz="1800" dirty="0"/>
              <a:t> why the celebration took place.</a:t>
            </a:r>
            <a:endParaRPr lang="en-GB" dirty="0"/>
          </a:p>
        </p:txBody>
      </p:sp>
      <p:sp>
        <p:nvSpPr>
          <p:cNvPr id="42" name="TextBox 41">
            <a:extLst>
              <a:ext uri="{FF2B5EF4-FFF2-40B4-BE49-F238E27FC236}">
                <a16:creationId xmlns:a16="http://schemas.microsoft.com/office/drawing/2014/main" id="{76079198-C87D-4079-9FC5-7D34520B6165}"/>
              </a:ext>
            </a:extLst>
          </p:cNvPr>
          <p:cNvSpPr txBox="1"/>
          <p:nvPr/>
        </p:nvSpPr>
        <p:spPr>
          <a:xfrm>
            <a:off x="3682424" y="4128234"/>
            <a:ext cx="1910615" cy="369332"/>
          </a:xfrm>
          <a:prstGeom prst="rect">
            <a:avLst/>
          </a:prstGeom>
          <a:noFill/>
        </p:spPr>
        <p:txBody>
          <a:bodyPr wrap="square">
            <a:spAutoFit/>
          </a:bodyPr>
          <a:lstStyle/>
          <a:p>
            <a:r>
              <a:rPr lang="en-US" sz="1800" dirty="0"/>
              <a:t>Who was it for? </a:t>
            </a:r>
            <a:endParaRPr lang="en-GB" dirty="0"/>
          </a:p>
        </p:txBody>
      </p:sp>
      <p:sp>
        <p:nvSpPr>
          <p:cNvPr id="43" name="TextBox 42">
            <a:extLst>
              <a:ext uri="{FF2B5EF4-FFF2-40B4-BE49-F238E27FC236}">
                <a16:creationId xmlns:a16="http://schemas.microsoft.com/office/drawing/2014/main" id="{6901C734-D73A-4F42-81E8-8E26E37A097D}"/>
              </a:ext>
            </a:extLst>
          </p:cNvPr>
          <p:cNvSpPr txBox="1"/>
          <p:nvPr/>
        </p:nvSpPr>
        <p:spPr>
          <a:xfrm>
            <a:off x="3023785" y="4818675"/>
            <a:ext cx="6112042" cy="369332"/>
          </a:xfrm>
          <a:prstGeom prst="rect">
            <a:avLst/>
          </a:prstGeom>
          <a:noFill/>
        </p:spPr>
        <p:txBody>
          <a:bodyPr wrap="square">
            <a:spAutoFit/>
          </a:bodyPr>
          <a:lstStyle/>
          <a:p>
            <a:r>
              <a:rPr lang="en-US" sz="1800" dirty="0"/>
              <a:t>What would you like to celebrate? </a:t>
            </a:r>
            <a:endParaRPr lang="en-GB" dirty="0"/>
          </a:p>
        </p:txBody>
      </p:sp>
      <p:pic>
        <p:nvPicPr>
          <p:cNvPr id="21" name="Picture 2" descr="Maths worksheets">
            <a:extLst>
              <a:ext uri="{FF2B5EF4-FFF2-40B4-BE49-F238E27FC236}">
                <a16:creationId xmlns:a16="http://schemas.microsoft.com/office/drawing/2014/main" id="{99473871-0F1B-4483-8F95-A4953CD087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37" t="16178" r="31014" b="17006"/>
          <a:stretch/>
        </p:blipFill>
        <p:spPr bwMode="auto">
          <a:xfrm rot="20188807">
            <a:off x="1364323" y="1973274"/>
            <a:ext cx="567083" cy="6661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E8E2E3F-89A0-4F4C-BBA4-96423C08765E}"/>
              </a:ext>
            </a:extLst>
          </p:cNvPr>
          <p:cNvSpPr txBox="1"/>
          <p:nvPr/>
        </p:nvSpPr>
        <p:spPr>
          <a:xfrm>
            <a:off x="6373740" y="5703752"/>
            <a:ext cx="5386388" cy="369332"/>
          </a:xfrm>
          <a:prstGeom prst="rect">
            <a:avLst/>
          </a:prstGeom>
          <a:noFill/>
        </p:spPr>
        <p:txBody>
          <a:bodyPr wrap="square" rtlCol="0">
            <a:spAutoFit/>
          </a:bodyPr>
          <a:lstStyle/>
          <a:p>
            <a:r>
              <a:rPr lang="en-GB" dirty="0"/>
              <a:t>We will share some of these memories on our call!</a:t>
            </a:r>
          </a:p>
        </p:txBody>
      </p:sp>
    </p:spTree>
    <p:extLst>
      <p:ext uri="{BB962C8B-B14F-4D97-AF65-F5344CB8AC3E}">
        <p14:creationId xmlns:p14="http://schemas.microsoft.com/office/powerpoint/2010/main" val="275121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314D791-4D8A-4854-B8FC-6959656D0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5076E76-3EB3-4269-8135-07CAB20E5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5EB3C7E5-50E1-4F9E-AEA3-A6D2190394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62" name="Freeform: Shape 28">
              <a:extLst>
                <a:ext uri="{FF2B5EF4-FFF2-40B4-BE49-F238E27FC236}">
                  <a16:creationId xmlns:a16="http://schemas.microsoft.com/office/drawing/2014/main" id="{80233B5C-C5A9-48C0-8C07-21E6F6B36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0F3AF96-AAC1-41E3-9F66-0A6277845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5DF38A98-557F-4C23-935A-42806B67AA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CEB13D-EBFC-4288-B604-572C2F779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B988F9A4-0578-4C59-8B4A-346E02CF3A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35" name="Freeform: Shape 34">
              <a:extLst>
                <a:ext uri="{FF2B5EF4-FFF2-40B4-BE49-F238E27FC236}">
                  <a16:creationId xmlns:a16="http://schemas.microsoft.com/office/drawing/2014/main" id="{F63F827B-FA00-442A-A09C-806F1FFA3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C876680-EE75-4791-842F-E23509221D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B9819B2-70D4-4E0A-8D51-6B359B44C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63" name="Freeform: Shape 37">
              <a:extLst>
                <a:ext uri="{FF2B5EF4-FFF2-40B4-BE49-F238E27FC236}">
                  <a16:creationId xmlns:a16="http://schemas.microsoft.com/office/drawing/2014/main" id="{5FA8033D-6A70-4FA5-8F37-7F8C117C98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itle 1">
            <a:extLst>
              <a:ext uri="{FF2B5EF4-FFF2-40B4-BE49-F238E27FC236}">
                <a16:creationId xmlns:a16="http://schemas.microsoft.com/office/drawing/2014/main" id="{96F9A430-3E48-4757-A018-AAC90061248B}"/>
              </a:ext>
            </a:extLst>
          </p:cNvPr>
          <p:cNvSpPr>
            <a:spLocks noGrp="1"/>
          </p:cNvSpPr>
          <p:nvPr>
            <p:ph type="title"/>
          </p:nvPr>
        </p:nvSpPr>
        <p:spPr>
          <a:xfrm>
            <a:off x="2346003" y="3021724"/>
            <a:ext cx="8219522" cy="3153019"/>
          </a:xfrm>
        </p:spPr>
        <p:txBody>
          <a:bodyPr anchor="b">
            <a:normAutofit fontScale="90000"/>
          </a:bodyPr>
          <a:lstStyle/>
          <a:p>
            <a:br>
              <a:rPr lang="en-US" sz="1400" dirty="0"/>
            </a:br>
            <a:br>
              <a:rPr lang="en-US" sz="1400" dirty="0"/>
            </a:br>
            <a:r>
              <a:rPr lang="en-US" sz="3600" b="1" dirty="0"/>
              <a:t>What </a:t>
            </a:r>
            <a:r>
              <a:rPr lang="en-US" sz="4000" b="1" dirty="0"/>
              <a:t>celebrations</a:t>
            </a:r>
            <a:r>
              <a:rPr lang="en-US" sz="3600" b="1" dirty="0"/>
              <a:t> do you know about?</a:t>
            </a:r>
            <a:br>
              <a:rPr lang="en-US" sz="2700" dirty="0"/>
            </a:br>
            <a:br>
              <a:rPr lang="en-US" sz="1400" dirty="0"/>
            </a:br>
            <a:br>
              <a:rPr lang="en-US" sz="1400" dirty="0"/>
            </a:br>
            <a:br>
              <a:rPr lang="en-US" sz="1400" dirty="0"/>
            </a:br>
            <a:r>
              <a:rPr lang="en-US" sz="2000" dirty="0"/>
              <a:t>Now can you list of all the celebrations you have been to or have learnt about. </a:t>
            </a:r>
            <a:br>
              <a:rPr lang="en-US" sz="2000" dirty="0"/>
            </a:br>
            <a:br>
              <a:rPr lang="en-US" sz="2000" dirty="0"/>
            </a:br>
            <a:r>
              <a:rPr lang="en-US" sz="2000" dirty="0">
                <a:solidFill>
                  <a:schemeClr val="accent6"/>
                </a:solidFill>
              </a:rPr>
              <a:t>I will get you started…. Christmas, Birthday,  </a:t>
            </a:r>
            <a:br>
              <a:rPr lang="en-US" sz="2000" dirty="0"/>
            </a:br>
            <a:br>
              <a:rPr lang="en-US" sz="2000" dirty="0"/>
            </a:br>
            <a:r>
              <a:rPr lang="en-US" sz="2000" dirty="0"/>
              <a:t>Sort them into two groups : religious celebrations and non-religious celebrations. </a:t>
            </a:r>
            <a:br>
              <a:rPr lang="en-US" sz="2000" dirty="0"/>
            </a:br>
            <a:br>
              <a:rPr lang="en-US" sz="2000" dirty="0"/>
            </a:br>
            <a:br>
              <a:rPr lang="en-US" sz="2000" dirty="0"/>
            </a:br>
            <a:r>
              <a:rPr lang="en-US" sz="3100" b="1" dirty="0"/>
              <a:t>What happens at the celebrations? </a:t>
            </a:r>
            <a:br>
              <a:rPr lang="en-US" sz="2000" dirty="0"/>
            </a:br>
            <a:br>
              <a:rPr lang="en-US" sz="2000" dirty="0"/>
            </a:br>
            <a:r>
              <a:rPr lang="en-US" sz="2000" dirty="0"/>
              <a:t>Now, have a think about a religious celebration you have learnt about, or know a lot about and a non- religious celebration – How are they similar and how are they different?</a:t>
            </a:r>
            <a:br>
              <a:rPr lang="en-US" sz="2000" dirty="0"/>
            </a:br>
            <a:br>
              <a:rPr lang="en-US" sz="2000" dirty="0"/>
            </a:br>
            <a:r>
              <a:rPr lang="en-US" sz="2000" dirty="0"/>
              <a:t>Record these ideas to share with others in our call at 2pm.</a:t>
            </a:r>
            <a:br>
              <a:rPr lang="en-US" sz="2000" dirty="0"/>
            </a:br>
            <a:br>
              <a:rPr lang="en-US" sz="2000" dirty="0"/>
            </a:br>
            <a:r>
              <a:rPr lang="en-US" sz="2000" dirty="0">
                <a:solidFill>
                  <a:schemeClr val="accent6"/>
                </a:solidFill>
              </a:rPr>
              <a:t>Some ideas: Which celebrations are celebrated by everyone? Raise money? Share food? Remind people of beliefs and value?</a:t>
            </a:r>
            <a:endParaRPr lang="en-GB" sz="4800" b="1" dirty="0">
              <a:solidFill>
                <a:schemeClr val="accent6"/>
              </a:solidFill>
            </a:endParaRPr>
          </a:p>
        </p:txBody>
      </p:sp>
      <p:pic>
        <p:nvPicPr>
          <p:cNvPr id="61" name="Picture 2" descr="Maths worksheets">
            <a:extLst>
              <a:ext uri="{FF2B5EF4-FFF2-40B4-BE49-F238E27FC236}">
                <a16:creationId xmlns:a16="http://schemas.microsoft.com/office/drawing/2014/main" id="{99F40853-A0BE-4746-8E2B-0DCDBBCE8F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37" t="16178" r="31014" b="17006"/>
          <a:stretch/>
        </p:blipFill>
        <p:spPr bwMode="auto">
          <a:xfrm rot="20188807">
            <a:off x="1450474" y="4962363"/>
            <a:ext cx="567083" cy="66618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Maths worksheets">
            <a:extLst>
              <a:ext uri="{FF2B5EF4-FFF2-40B4-BE49-F238E27FC236}">
                <a16:creationId xmlns:a16="http://schemas.microsoft.com/office/drawing/2014/main" id="{B23741BB-E49E-4936-B092-83228C7C06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37" t="16178" r="31014" b="17006"/>
          <a:stretch/>
        </p:blipFill>
        <p:spPr bwMode="auto">
          <a:xfrm rot="20188807">
            <a:off x="1480474" y="2710430"/>
            <a:ext cx="567083" cy="666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80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0" name="Rectangle 29">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33" name="Freeform: Shape 32">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9" name="Freeform: Shape 38">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2" name="Freeform: Shape 41">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a:extLst>
              <a:ext uri="{FF2B5EF4-FFF2-40B4-BE49-F238E27FC236}">
                <a16:creationId xmlns:a16="http://schemas.microsoft.com/office/drawing/2014/main" id="{66DD6ED9-6A30-43AA-8220-1E1E0F671404}"/>
              </a:ext>
            </a:extLst>
          </p:cNvPr>
          <p:cNvSpPr txBox="1"/>
          <p:nvPr/>
        </p:nvSpPr>
        <p:spPr>
          <a:xfrm>
            <a:off x="1704822" y="1174608"/>
            <a:ext cx="8782050" cy="4401205"/>
          </a:xfrm>
          <a:prstGeom prst="rect">
            <a:avLst/>
          </a:prstGeom>
          <a:noFill/>
        </p:spPr>
        <p:txBody>
          <a:bodyPr wrap="square" rtlCol="0">
            <a:spAutoFit/>
          </a:bodyPr>
          <a:lstStyle/>
          <a:p>
            <a:pPr algn="ctr"/>
            <a:r>
              <a:rPr lang="en-GB" sz="2800" dirty="0"/>
              <a:t>Festivals are a time in each religions calendar when a special story, event or people are remembered and celebrated. </a:t>
            </a:r>
          </a:p>
          <a:p>
            <a:pPr algn="ctr"/>
            <a:endParaRPr lang="en-GB" sz="2800" dirty="0"/>
          </a:p>
          <a:p>
            <a:pPr algn="ctr"/>
            <a:r>
              <a:rPr lang="en-GB" sz="2800" dirty="0"/>
              <a:t>These festivals are often a time of great celebration and help believers to remember important beliefs in their religion.  </a:t>
            </a:r>
          </a:p>
          <a:p>
            <a:pPr algn="ctr"/>
            <a:endParaRPr lang="en-GB" sz="2800" dirty="0"/>
          </a:p>
          <a:p>
            <a:pPr algn="ctr"/>
            <a:r>
              <a:rPr lang="en-GB" sz="2800" dirty="0"/>
              <a:t>Religious celebrations bring faith communities together to celebrate these shared beliefs and values. </a:t>
            </a:r>
          </a:p>
        </p:txBody>
      </p:sp>
    </p:spTree>
    <p:extLst>
      <p:ext uri="{BB962C8B-B14F-4D97-AF65-F5344CB8AC3E}">
        <p14:creationId xmlns:p14="http://schemas.microsoft.com/office/powerpoint/2010/main" val="76520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1" name="Freeform: Shape 30">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33">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6" name="Freeform: Shape 35">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9" name="TextBox 28">
            <a:extLst>
              <a:ext uri="{FF2B5EF4-FFF2-40B4-BE49-F238E27FC236}">
                <a16:creationId xmlns:a16="http://schemas.microsoft.com/office/drawing/2014/main" id="{5EA10DE6-161B-4D8A-BCE7-835431E96E12}"/>
              </a:ext>
            </a:extLst>
          </p:cNvPr>
          <p:cNvSpPr txBox="1"/>
          <p:nvPr/>
        </p:nvSpPr>
        <p:spPr>
          <a:xfrm>
            <a:off x="1318433" y="600844"/>
            <a:ext cx="9924763" cy="3293209"/>
          </a:xfrm>
          <a:prstGeom prst="rect">
            <a:avLst/>
          </a:prstGeom>
          <a:noFill/>
        </p:spPr>
        <p:txBody>
          <a:bodyPr wrap="square">
            <a:spAutoFit/>
          </a:bodyPr>
          <a:lstStyle/>
          <a:p>
            <a:r>
              <a:rPr lang="en-US" sz="2800" b="1" dirty="0"/>
              <a:t>Your Turn….</a:t>
            </a:r>
          </a:p>
          <a:p>
            <a:endParaRPr lang="en-US" dirty="0"/>
          </a:p>
          <a:p>
            <a:r>
              <a:rPr lang="en-US" sz="1800" dirty="0"/>
              <a:t>Imagine that all schools are going to be closed for an extra day every year to celebrate something and you can choose what.  Can you think of something that has happened in your life that would be worth celebrating every year? </a:t>
            </a:r>
            <a:r>
              <a:rPr lang="en-US" b="1" dirty="0"/>
              <a:t>Or if you would prefer </a:t>
            </a:r>
            <a:r>
              <a:rPr lang="en-US" dirty="0"/>
              <a:t>maybe you could celebrate  </a:t>
            </a:r>
            <a:r>
              <a:rPr lang="en-US" sz="1800" dirty="0"/>
              <a:t>an</a:t>
            </a:r>
            <a:r>
              <a:rPr lang="en-US" dirty="0"/>
              <a:t> </a:t>
            </a:r>
            <a:r>
              <a:rPr lang="en-US" sz="1800" dirty="0"/>
              <a:t>event, people or values that </a:t>
            </a:r>
            <a:r>
              <a:rPr lang="en-US" dirty="0"/>
              <a:t>wo</a:t>
            </a:r>
            <a:r>
              <a:rPr lang="en-US" sz="1800" dirty="0"/>
              <a:t>uld be celebrated by the </a:t>
            </a:r>
            <a:r>
              <a:rPr lang="en-US" sz="1800" b="1" dirty="0"/>
              <a:t>whole community</a:t>
            </a:r>
            <a:r>
              <a:rPr lang="en-US" sz="1800" dirty="0"/>
              <a:t>.  How would it help the community to celebrate this?  </a:t>
            </a:r>
          </a:p>
          <a:p>
            <a:endParaRPr lang="en-US" dirty="0"/>
          </a:p>
          <a:p>
            <a:r>
              <a:rPr lang="en-US" b="1" dirty="0"/>
              <a:t>Your task today is to plan your new festival/celebration </a:t>
            </a:r>
            <a:r>
              <a:rPr lang="en-US" dirty="0"/>
              <a:t>– Use the planning sheet on the website if you need some help recording your ideas.</a:t>
            </a:r>
          </a:p>
          <a:p>
            <a:endParaRPr lang="en-US" dirty="0"/>
          </a:p>
          <a:p>
            <a:r>
              <a:rPr lang="en-US" b="1" dirty="0"/>
              <a:t>Tell me about:</a:t>
            </a:r>
            <a:endParaRPr lang="en-GB" b="1" dirty="0"/>
          </a:p>
        </p:txBody>
      </p:sp>
      <p:sp>
        <p:nvSpPr>
          <p:cNvPr id="14" name="TextBox 13">
            <a:extLst>
              <a:ext uri="{FF2B5EF4-FFF2-40B4-BE49-F238E27FC236}">
                <a16:creationId xmlns:a16="http://schemas.microsoft.com/office/drawing/2014/main" id="{D33E2083-0E22-4EE4-BE91-D7139960C638}"/>
              </a:ext>
            </a:extLst>
          </p:cNvPr>
          <p:cNvSpPr txBox="1"/>
          <p:nvPr/>
        </p:nvSpPr>
        <p:spPr>
          <a:xfrm>
            <a:off x="1022633" y="4632031"/>
            <a:ext cx="2795245" cy="369332"/>
          </a:xfrm>
          <a:prstGeom prst="rect">
            <a:avLst/>
          </a:prstGeom>
          <a:noFill/>
        </p:spPr>
        <p:txBody>
          <a:bodyPr wrap="square">
            <a:spAutoFit/>
          </a:bodyPr>
          <a:lstStyle/>
          <a:p>
            <a:r>
              <a:rPr lang="en-US" sz="1800" dirty="0"/>
              <a:t>What  is being celebrated? </a:t>
            </a:r>
            <a:endParaRPr lang="en-GB" dirty="0"/>
          </a:p>
        </p:txBody>
      </p:sp>
      <p:sp>
        <p:nvSpPr>
          <p:cNvPr id="15" name="TextBox 14">
            <a:extLst>
              <a:ext uri="{FF2B5EF4-FFF2-40B4-BE49-F238E27FC236}">
                <a16:creationId xmlns:a16="http://schemas.microsoft.com/office/drawing/2014/main" id="{08755A69-284A-4A2D-BB20-100ABB1B001F}"/>
              </a:ext>
            </a:extLst>
          </p:cNvPr>
          <p:cNvSpPr txBox="1"/>
          <p:nvPr/>
        </p:nvSpPr>
        <p:spPr>
          <a:xfrm>
            <a:off x="3181043" y="4098907"/>
            <a:ext cx="5667682" cy="923330"/>
          </a:xfrm>
          <a:prstGeom prst="rect">
            <a:avLst/>
          </a:prstGeom>
          <a:noFill/>
        </p:spPr>
        <p:txBody>
          <a:bodyPr wrap="square">
            <a:spAutoFit/>
          </a:bodyPr>
          <a:lstStyle/>
          <a:p>
            <a:r>
              <a:rPr lang="en-US" sz="1800" dirty="0"/>
              <a:t>Why is the celebration taking place?</a:t>
            </a:r>
          </a:p>
          <a:p>
            <a:endParaRPr lang="en-US" dirty="0"/>
          </a:p>
          <a:p>
            <a:r>
              <a:rPr lang="en-US" dirty="0"/>
              <a:t>			What will happen?</a:t>
            </a:r>
            <a:endParaRPr lang="en-GB" dirty="0"/>
          </a:p>
        </p:txBody>
      </p:sp>
      <p:sp>
        <p:nvSpPr>
          <p:cNvPr id="16" name="TextBox 15">
            <a:extLst>
              <a:ext uri="{FF2B5EF4-FFF2-40B4-BE49-F238E27FC236}">
                <a16:creationId xmlns:a16="http://schemas.microsoft.com/office/drawing/2014/main" id="{0979F02E-6B5D-472D-A592-5F7BEA6C5C78}"/>
              </a:ext>
            </a:extLst>
          </p:cNvPr>
          <p:cNvSpPr txBox="1"/>
          <p:nvPr/>
        </p:nvSpPr>
        <p:spPr>
          <a:xfrm>
            <a:off x="7639953" y="5566024"/>
            <a:ext cx="1910615" cy="369332"/>
          </a:xfrm>
          <a:prstGeom prst="rect">
            <a:avLst/>
          </a:prstGeom>
          <a:noFill/>
        </p:spPr>
        <p:txBody>
          <a:bodyPr wrap="square">
            <a:spAutoFit/>
          </a:bodyPr>
          <a:lstStyle/>
          <a:p>
            <a:r>
              <a:rPr lang="en-US" sz="1800" dirty="0"/>
              <a:t>Who </a:t>
            </a:r>
            <a:r>
              <a:rPr lang="en-US" dirty="0"/>
              <a:t>is</a:t>
            </a:r>
            <a:r>
              <a:rPr lang="en-US" sz="1800" dirty="0"/>
              <a:t> it for?  </a:t>
            </a:r>
            <a:endParaRPr lang="en-GB" dirty="0"/>
          </a:p>
        </p:txBody>
      </p:sp>
      <p:sp>
        <p:nvSpPr>
          <p:cNvPr id="17" name="TextBox 16">
            <a:extLst>
              <a:ext uri="{FF2B5EF4-FFF2-40B4-BE49-F238E27FC236}">
                <a16:creationId xmlns:a16="http://schemas.microsoft.com/office/drawing/2014/main" id="{DE90B012-65A2-4596-9AA2-255509B35938}"/>
              </a:ext>
            </a:extLst>
          </p:cNvPr>
          <p:cNvSpPr txBox="1"/>
          <p:nvPr/>
        </p:nvSpPr>
        <p:spPr>
          <a:xfrm>
            <a:off x="2313640" y="5473691"/>
            <a:ext cx="5887385" cy="923330"/>
          </a:xfrm>
          <a:prstGeom prst="rect">
            <a:avLst/>
          </a:prstGeom>
          <a:noFill/>
        </p:spPr>
        <p:txBody>
          <a:bodyPr wrap="square">
            <a:spAutoFit/>
          </a:bodyPr>
          <a:lstStyle/>
          <a:p>
            <a:r>
              <a:rPr lang="en-US" sz="1800" dirty="0"/>
              <a:t>What would you like to do to celebrate? </a:t>
            </a:r>
          </a:p>
          <a:p>
            <a:endParaRPr lang="en-US" dirty="0"/>
          </a:p>
          <a:p>
            <a:r>
              <a:rPr lang="en-US" sz="1800" dirty="0"/>
              <a:t>		Will there be special food or music? </a:t>
            </a:r>
            <a:endParaRPr lang="en-GB" dirty="0"/>
          </a:p>
        </p:txBody>
      </p:sp>
    </p:spTree>
    <p:extLst>
      <p:ext uri="{BB962C8B-B14F-4D97-AF65-F5344CB8AC3E}">
        <p14:creationId xmlns:p14="http://schemas.microsoft.com/office/powerpoint/2010/main" val="3443944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549</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Why are festivals important to religious communities?</vt:lpstr>
      <vt:lpstr>PowerPoint Presentation</vt:lpstr>
      <vt:lpstr>PowerPoint Presentation</vt:lpstr>
      <vt:lpstr>PowerPoint Presentation</vt:lpstr>
      <vt:lpstr>  What celebrations do you know about?    Now can you list of all the celebrations you have been to or have learnt about.   I will get you started…. Christmas, Birthday,    Sort them into two groups : religious celebrations and non-religious celebrations.    What happens at the celebrations?   Now, have a think about a religious celebration you have learnt about, or know a lot about and a non- religious celebration – How are they similar and how are they different?  Record these ideas to share with others in our call at 2pm.  Some ideas: Which celebrations are celebrated by everyone? Raise money? Share food? Remind people of beliefs and value?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festivals important to religious communities?</dc:title>
  <dc:creator>Ann Lewis</dc:creator>
  <cp:lastModifiedBy>Ann Lewis</cp:lastModifiedBy>
  <cp:revision>1</cp:revision>
  <dcterms:created xsi:type="dcterms:W3CDTF">2021-01-10T16:11:37Z</dcterms:created>
  <dcterms:modified xsi:type="dcterms:W3CDTF">2021-01-10T20:38:03Z</dcterms:modified>
</cp:coreProperties>
</file>