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321" r:id="rId5"/>
    <p:sldId id="263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81FEEAF-F965-4523-8CF5-296266410B73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8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/>
              <a:t>Thurs</a:t>
            </a:r>
            <a:r>
              <a:rPr lang="en-GB" altLang="en-US" sz="4400" b="1" dirty="0"/>
              <a:t>day 4</a:t>
            </a:r>
            <a:r>
              <a:rPr lang="en-GB" altLang="en-US" sz="4400" b="1" baseline="30000" dirty="0"/>
              <a:t>th</a:t>
            </a:r>
            <a:r>
              <a:rPr lang="en-GB" altLang="en-US" sz="4400" b="1" dirty="0"/>
              <a:t> </a:t>
            </a:r>
            <a:r>
              <a:rPr lang="en-US" altLang="en-US" sz="4400" b="1" dirty="0"/>
              <a:t>February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our phoneme today. Say each word and listen for the common phoneme.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b="1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id="{89EF5465-1362-45EE-94BA-F7C99DDE2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0515" y="365125"/>
            <a:ext cx="487363" cy="487363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4A9B9951-E067-4BAB-B0D7-18BBF9D28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686300"/>
            <a:ext cx="2054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9AFDC3C5-E865-497B-A6D2-62E3B8657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575175"/>
            <a:ext cx="12509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2A9A5006-5B36-4F71-9A0A-37B6AD18F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599" y="4767263"/>
            <a:ext cx="12795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omic Sans MS" pitchFamily="66" charset="0"/>
              </a:rPr>
              <a:t>Our phoneme today is…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9" y="206057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ur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38200" y="2185353"/>
            <a:ext cx="29956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curl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8062550" y="3812084"/>
            <a:ext cx="24177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turn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8786735" y="1508245"/>
            <a:ext cx="26552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hurt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E11BD27-336B-425B-9C94-10BCE245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865" y="3902175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fur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65EFC1BE-6A84-4CEF-8C06-00964CEC0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9372" y="6930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2166140-F926-4304-AB2C-6548048A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800" dirty="0">
                <a:latin typeface="Twinkl" pitchFamily="2" charset="0"/>
                <a:ea typeface="+mn-ea"/>
                <a:cs typeface="+mn-cs"/>
              </a:rPr>
              <a:t>I Spy</a:t>
            </a:r>
            <a:endParaRPr lang="en-GB" sz="2800" dirty="0">
              <a:latin typeface="Twinkl" pitchFamily="2" charset="0"/>
              <a:ea typeface="+mn-ea"/>
              <a:cs typeface="+mn-cs"/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9E48D393-B7C7-444F-ABAF-05415323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514475"/>
            <a:ext cx="76327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chemeClr val="tx1"/>
                </a:solidFill>
              </a:rPr>
              <a:t>I spy with my little eye, something with the phoneme…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5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chemeClr val="tx1"/>
                </a:solidFill>
              </a:rPr>
              <a:t>Look around your house and make a list of all the things you can see which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chemeClr val="tx1"/>
                </a:solidFill>
              </a:rPr>
              <a:t>have the ‘</a:t>
            </a:r>
            <a:r>
              <a:rPr lang="en-GB" altLang="en-US" sz="2500" dirty="0" err="1">
                <a:solidFill>
                  <a:schemeClr val="tx1"/>
                </a:solidFill>
              </a:rPr>
              <a:t>ur</a:t>
            </a:r>
            <a:r>
              <a:rPr lang="en-GB" altLang="en-US" sz="2500" dirty="0">
                <a:solidFill>
                  <a:schemeClr val="tx1"/>
                </a:solidFill>
              </a:rPr>
              <a:t>’ sound. </a:t>
            </a:r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F5828B06-2269-41B1-ACD2-15F6C937E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277">
            <a:off x="8245476" y="3427414"/>
            <a:ext cx="125571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6CB8E48D-5EAC-4E2F-96DD-116B7CD224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84363" y="84082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D352-EC8A-4B42-911B-ED4A014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0" y="3506679"/>
            <a:ext cx="1574521" cy="2867488"/>
          </a:xfrm>
        </p:spPr>
        <p:txBody>
          <a:bodyPr/>
          <a:lstStyle/>
          <a:p>
            <a:r>
              <a:rPr lang="en-US" dirty="0"/>
              <a:t>Turnip</a:t>
            </a:r>
          </a:p>
          <a:p>
            <a:endParaRPr lang="en-US" dirty="0"/>
          </a:p>
          <a:p>
            <a:r>
              <a:rPr lang="en-US" dirty="0"/>
              <a:t>Journey</a:t>
            </a:r>
          </a:p>
          <a:p>
            <a:endParaRPr lang="en-US" dirty="0"/>
          </a:p>
          <a:p>
            <a:r>
              <a:rPr lang="en-US" dirty="0"/>
              <a:t>surf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69002-C6BF-4537-87E7-447DD30E3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470" y="0"/>
            <a:ext cx="8201060" cy="6858000"/>
          </a:xfrm>
          <a:prstGeom prst="rect">
            <a:avLst/>
          </a:prstGeom>
        </p:spPr>
      </p:pic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07D7F22E-F861-4003-802F-92166DC66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427" y="1027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97</Words>
  <Application>Microsoft Office PowerPoint</Application>
  <PresentationFormat>Widescreen</PresentationFormat>
  <Paragraphs>20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Phonics - Phase 3</vt:lpstr>
      <vt:lpstr>Our phoneme today is…</vt:lpstr>
      <vt:lpstr>I Spy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24</cp:revision>
  <dcterms:created xsi:type="dcterms:W3CDTF">2021-01-06T13:07:18Z</dcterms:created>
  <dcterms:modified xsi:type="dcterms:W3CDTF">2021-02-03T14:28:38Z</dcterms:modified>
</cp:coreProperties>
</file>