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C0A2-8EC7-F047-B13D-53533B325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DFDFD-1A7B-8E4D-AAD7-6A7F252E2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FE48A-64A5-9F4D-A135-8AA69BB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7CF40-245F-0D48-8D1E-E7D598A3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5A3D0-24BD-C94A-BAEE-EEFE1665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6C02-566D-7F41-B68A-CC6F4577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D647F-17EF-764E-B968-A1E3BD791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B6695-F70D-C547-8F9C-70803082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50459-E447-6747-AB7A-B3CFA0CC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4CB40-054B-1C48-8156-4A32D082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CBBC8-E39B-F440-BD66-707F9F373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BE65E-FD47-634C-8D58-1B837300A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9CA5-E329-9247-9669-1E14EE9B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3EB4A-2C30-F440-9709-E3E0C60A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A259E-0C05-D241-BDA5-7D745E17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0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2F96-63A7-AC4E-8E99-09400DAE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12E2-CCFB-2846-9A6B-96A28DFF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82F3F-D613-5940-BCF5-F48D8B4C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2F219-149D-154B-9616-CF0889AC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1097D-7A78-684C-BAA0-946603AA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4D9C-045D-964A-A122-2EDC220C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52F59-BFDA-034B-A481-CD8D27ACE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AD606-25BA-244D-88F4-0910ABF5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89C20-F2BE-D24C-A1E1-9FE8764F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67A6E-88DB-484B-9788-3A9C3358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136C-0E1B-384D-8054-9B35B151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3E6D7-438E-2A4A-ACEC-5B61D8F1F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10086-C31D-864C-84BE-E11BF0349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59158-43CC-0B4F-B47A-1AEC3BC1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BF3BA-4D23-5D4B-9A66-C972AAD0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8C143-DD4E-CF45-88F3-7BD1D23F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A20F-EBF3-184C-B8BA-749EB6EC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29941-8085-CA4E-8903-31AE6F02A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A5E97-99FE-DF4D-99DC-EF6F604F9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DE13B-EB62-EB41-9EC0-393EA6704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B9A70-E3D7-3F4C-AF6D-91C764ECF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CF523-EEC9-274F-AC50-ED90E3D1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1F8C0-32B3-234F-8056-DE2A3807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21E65-3C40-C74E-9E0A-F839EA30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3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1114-E111-AA45-BB0D-0252995A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2E385-AEE1-9D49-98C7-C59043E4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503DA-04AB-9842-8E63-E5D533DF2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FEC90-FB14-0949-BB65-E1FFEDCF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62660-F0DD-CE43-BCAF-787EA5D5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B0E6E-D775-CE4F-B220-9B168740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CE11B-F1F6-9943-96D7-03176BAA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2576-C0BA-BA4B-846F-F4D1E7F9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9033-DB2D-1443-92A8-48F2EA6A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884AD-D8E3-BB45-8694-225A31CB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A9CD2-AF84-CE4B-AD3D-DCA5CD39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60C60-DDDB-5F48-B097-B1DD1ADD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CC884-0888-E142-90ED-CCCFA42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4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2FD1-6962-814E-8CF4-DF1AEE47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63D619-4042-1C4C-A104-F076DF41E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ABDBB-0A3A-5A40-BF46-D1D28F278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E0FF-2618-B04D-8AC4-770D6EB1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6C98C-F065-8543-A144-EDFB0CAB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A9D2-8A21-4D4F-9AB5-9336F452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BDE3F-9715-BD43-ABC3-F565C99E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D1172-908E-464F-8FC0-E0F6B3F8B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3DC6-D395-9146-86FD-51F4EB67D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22E9-118F-5249-8C19-3C898A530396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A1235-8D9B-894A-B7FD-6CEF876AE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5398C-DCF1-B64D-A0F8-A0CAF00BE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8B74-2914-E049-9EA7-D11742CFD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7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xAR2b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826EA9BA-214A-4A41-AD3F-70085A93D7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A520B-0DC7-5842-A806-BAA140FBC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0" y="3960064"/>
            <a:ext cx="3852041" cy="183405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We come together in the name of God the Father, Son and Holy Spirit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9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up of coffee on a table&#10;&#10;Description automatically generated">
            <a:extLst>
              <a:ext uri="{FF2B5EF4-FFF2-40B4-BE49-F238E27FC236}">
                <a16:creationId xmlns:a16="http://schemas.microsoft.com/office/drawing/2014/main" id="{6590C887-B6B2-6E4B-8E6F-952333C6EE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0" r="12796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D757E4-616F-4840-B89D-9A8F615C4B43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Have you broken anything recently?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9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hand holding a knife&#10;&#10;Description automatically generated">
            <a:extLst>
              <a:ext uri="{FF2B5EF4-FFF2-40B4-BE49-F238E27FC236}">
                <a16:creationId xmlns:a16="http://schemas.microsoft.com/office/drawing/2014/main" id="{DFAAFD2D-BE3F-FB43-AF2F-1A0B86E99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045" y="3708372"/>
            <a:ext cx="3817782" cy="28550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22AEB-3564-C94D-A29A-50306A8AE3AF}"/>
              </a:ext>
            </a:extLst>
          </p:cNvPr>
          <p:cNvSpPr txBox="1"/>
          <p:nvPr/>
        </p:nvSpPr>
        <p:spPr>
          <a:xfrm>
            <a:off x="2758311" y="751344"/>
            <a:ext cx="706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Some things which get broken can’t be mended. However if we care for our environment, it is a very good idea to try and mend things which have been damaged.</a:t>
            </a:r>
          </a:p>
          <a:p>
            <a:r>
              <a:rPr lang="en-US" sz="2800" dirty="0"/>
              <a:t>For example, a puncture in my bike </a:t>
            </a:r>
            <a:r>
              <a:rPr lang="en-US" sz="2800" dirty="0" err="1"/>
              <a:t>tyre</a:t>
            </a:r>
            <a:r>
              <a:rPr lang="en-US" sz="2800" dirty="0"/>
              <a:t> or a ripped page in a book.</a:t>
            </a:r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63F983D-839A-C041-AD49-7D07059A5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403" y="3568554"/>
            <a:ext cx="3054513" cy="299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6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66AFD1-CA16-4F48-AB73-89E7ED80C7D1}"/>
              </a:ext>
            </a:extLst>
          </p:cNvPr>
          <p:cNvSpPr txBox="1"/>
          <p:nvPr/>
        </p:nvSpPr>
        <p:spPr>
          <a:xfrm>
            <a:off x="7464614" y="1783959"/>
            <a:ext cx="4087306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>
                <a:latin typeface="+mj-lt"/>
                <a:ea typeface="+mj-ea"/>
                <a:cs typeface="+mj-cs"/>
              </a:rPr>
              <a:t>How do you mend a broken friendship?</a:t>
            </a:r>
          </a:p>
        </p:txBody>
      </p:sp>
      <p:sp>
        <p:nvSpPr>
          <p:cNvPr id="23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0BC0CFD6-F670-9B42-B0AA-14647649D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90" r="1320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85035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394268-6972-E243-9D4F-F00BC2164536}"/>
              </a:ext>
            </a:extLst>
          </p:cNvPr>
          <p:cNvSpPr txBox="1"/>
          <p:nvPr/>
        </p:nvSpPr>
        <p:spPr>
          <a:xfrm>
            <a:off x="2399234" y="2073715"/>
            <a:ext cx="6935759" cy="2993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800" kern="12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The Parable of the Unforgiving Servant</a:t>
            </a:r>
            <a:endParaRPr lang="en-US" sz="6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B502F2-6B6F-8041-B7F2-C10809C5533B}"/>
              </a:ext>
            </a:extLst>
          </p:cNvPr>
          <p:cNvSpPr txBox="1"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 you think the theme of our worship is today?</a:t>
            </a:r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water, river, airplane&#10;&#10;Description automatically generated">
            <a:extLst>
              <a:ext uri="{FF2B5EF4-FFF2-40B4-BE49-F238E27FC236}">
                <a16:creationId xmlns:a16="http://schemas.microsoft.com/office/drawing/2014/main" id="{F6C323C5-B89B-4B41-8D23-B07EE285AE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14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6996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6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B9C7E6-50BA-AF4F-8AD6-C231A38C0AFA}"/>
              </a:ext>
            </a:extLst>
          </p:cNvPr>
          <p:cNvSpPr txBox="1"/>
          <p:nvPr/>
        </p:nvSpPr>
        <p:spPr>
          <a:xfrm>
            <a:off x="9093496" y="618681"/>
            <a:ext cx="2613872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kind of things do you need to say sorry for?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erson holding a sign&#10;&#10;Description automatically generated">
            <a:extLst>
              <a:ext uri="{FF2B5EF4-FFF2-40B4-BE49-F238E27FC236}">
                <a16:creationId xmlns:a16="http://schemas.microsoft.com/office/drawing/2014/main" id="{2A85D471-5F25-6649-8A42-CD82CD44F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0868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5E45C0-6940-B54B-85BD-0F40D1AB9080}"/>
              </a:ext>
            </a:extLst>
          </p:cNvPr>
          <p:cNvSpPr txBox="1"/>
          <p:nvPr/>
        </p:nvSpPr>
        <p:spPr>
          <a:xfrm>
            <a:off x="7464614" y="1783959"/>
            <a:ext cx="4087306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What might I use to mend a broken friendship?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8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FORGIVENESS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E85E3449-4238-B548-B1D4-7B60ED503D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9" r="1320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7835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955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Freeform: Shape 1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lose up of a sunset&#10;&#10;Description automatically generated">
            <a:extLst>
              <a:ext uri="{FF2B5EF4-FFF2-40B4-BE49-F238E27FC236}">
                <a16:creationId xmlns:a16="http://schemas.microsoft.com/office/drawing/2014/main" id="{69721E72-958B-954E-801F-D025BD33A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181" y="2280320"/>
            <a:ext cx="5462546" cy="23410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077F35-B37B-C843-98EA-4812036B543D}"/>
              </a:ext>
            </a:extLst>
          </p:cNvPr>
          <p:cNvSpPr txBox="1"/>
          <p:nvPr/>
        </p:nvSpPr>
        <p:spPr>
          <a:xfrm>
            <a:off x="3236181" y="4741333"/>
            <a:ext cx="60121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Dear Lord,</a:t>
            </a:r>
          </a:p>
          <a:p>
            <a:r>
              <a:rPr lang="en-US" dirty="0"/>
              <a:t>Thank you for today’s Bible story about forgiveness.</a:t>
            </a:r>
          </a:p>
          <a:p>
            <a:r>
              <a:rPr lang="en-US" dirty="0"/>
              <a:t>Thank you that if we say sorry to you, you give us a fresh start.</a:t>
            </a:r>
          </a:p>
          <a:p>
            <a:r>
              <a:rPr lang="en-US" dirty="0"/>
              <a:t>Please help us to be forgiving people here in this school.</a:t>
            </a:r>
          </a:p>
          <a:p>
            <a:r>
              <a:rPr lang="en-US" dirty="0"/>
              <a:t>Amen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1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Macintosh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 come together in the name of God the Father, Son and Holy Spirit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come together in the name of God the Father, Son and Holy Spirit</dc:title>
  <dc:creator>Headteacher Grewelthorpe and Fountains CofE Primary Schools</dc:creator>
  <cp:lastModifiedBy>Headteacher Grewelthorpe and Fountains CofE Primary Schools</cp:lastModifiedBy>
  <cp:revision>2</cp:revision>
  <dcterms:created xsi:type="dcterms:W3CDTF">2020-11-26T14:28:50Z</dcterms:created>
  <dcterms:modified xsi:type="dcterms:W3CDTF">2020-11-26T14:40:41Z</dcterms:modified>
</cp:coreProperties>
</file>