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3" r:id="rId27"/>
    <p:sldId id="291" r:id="rId28"/>
    <p:sldId id="294" r:id="rId29"/>
    <p:sldId id="292" r:id="rId30"/>
    <p:sldId id="296" r:id="rId31"/>
    <p:sldId id="295" r:id="rId32"/>
    <p:sldId id="298" r:id="rId33"/>
    <p:sldId id="299" r:id="rId34"/>
    <p:sldId id="303" r:id="rId35"/>
    <p:sldId id="304" r:id="rId36"/>
    <p:sldId id="300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6" d="100"/>
          <a:sy n="86" d="100"/>
        </p:scale>
        <p:origin x="71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GB" altLang="en-US" sz="4400" b="1" dirty="0"/>
              <a:t>Friday </a:t>
            </a:r>
            <a:r>
              <a:rPr lang="en-US" altLang="en-US" sz="4400" b="1"/>
              <a:t>22</a:t>
            </a:r>
            <a:r>
              <a:rPr lang="en-US" altLang="en-US" sz="4400" b="1" baseline="30000"/>
              <a:t>nd</a:t>
            </a:r>
            <a:r>
              <a:rPr lang="en-US" altLang="en-US" sz="4400" b="1"/>
              <a:t> </a:t>
            </a:r>
            <a:r>
              <a:rPr lang="en-GB" altLang="en-US" sz="4400" b="1"/>
              <a:t>January</a:t>
            </a:r>
            <a:endParaRPr lang="en-US" altLang="en-US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/>
          <p:cNvSpPr>
            <a:spLocks noGrp="1"/>
          </p:cNvSpPr>
          <p:nvPr>
            <p:ph type="title"/>
          </p:nvPr>
        </p:nvSpPr>
        <p:spPr>
          <a:xfrm>
            <a:off x="2982913" y="2279650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6850" y="2446338"/>
            <a:ext cx="306863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20"/>
          <p:cNvSpPr>
            <a:spLocks noGrp="1"/>
          </p:cNvSpPr>
          <p:nvPr>
            <p:ph type="title"/>
          </p:nvPr>
        </p:nvSpPr>
        <p:spPr>
          <a:xfrm>
            <a:off x="3143250" y="127635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1787525"/>
            <a:ext cx="34083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/>
          <p:cNvSpPr>
            <a:spLocks noGrp="1"/>
          </p:cNvSpPr>
          <p:nvPr>
            <p:ph type="title"/>
          </p:nvPr>
        </p:nvSpPr>
        <p:spPr>
          <a:xfrm>
            <a:off x="3143250" y="18176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1955800"/>
            <a:ext cx="28321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/>
          <p:cNvSpPr>
            <a:spLocks noGrp="1"/>
          </p:cNvSpPr>
          <p:nvPr>
            <p:ph type="title"/>
          </p:nvPr>
        </p:nvSpPr>
        <p:spPr>
          <a:xfrm>
            <a:off x="3033713" y="1874838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85349">
            <a:off x="6329363" y="1971675"/>
            <a:ext cx="3505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1844675"/>
            <a:ext cx="33559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4" name="Title 20"/>
          <p:cNvSpPr>
            <a:spLocks noGrp="1"/>
          </p:cNvSpPr>
          <p:nvPr>
            <p:ph type="title"/>
          </p:nvPr>
        </p:nvSpPr>
        <p:spPr>
          <a:xfrm>
            <a:off x="2027238" y="1978025"/>
            <a:ext cx="4154487" cy="2901950"/>
          </a:xfrm>
        </p:spPr>
        <p:txBody>
          <a:bodyPr/>
          <a:lstStyle/>
          <a:p>
            <a:r>
              <a:rPr lang="en-GB" altLang="en-US" sz="19900"/>
              <a:t>ck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313" y="1095375"/>
            <a:ext cx="3287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/>
          <p:cNvSpPr>
            <a:spLocks noGrp="1"/>
          </p:cNvSpPr>
          <p:nvPr>
            <p:ph type="title"/>
          </p:nvPr>
        </p:nvSpPr>
        <p:spPr>
          <a:xfrm>
            <a:off x="3143250" y="1878013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78013"/>
            <a:ext cx="417988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3" name="Title 20"/>
          <p:cNvSpPr>
            <a:spLocks noGrp="1"/>
          </p:cNvSpPr>
          <p:nvPr>
            <p:ph type="title"/>
          </p:nvPr>
        </p:nvSpPr>
        <p:spPr>
          <a:xfrm>
            <a:off x="3135313" y="1901825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400175"/>
            <a:ext cx="33178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7" name="Title 20"/>
          <p:cNvSpPr>
            <a:spLocks noGrp="1"/>
          </p:cNvSpPr>
          <p:nvPr>
            <p:ph type="title"/>
          </p:nvPr>
        </p:nvSpPr>
        <p:spPr>
          <a:xfrm>
            <a:off x="3143250" y="19780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1147763"/>
            <a:ext cx="33702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1" name="Title 20"/>
          <p:cNvSpPr>
            <a:spLocks noGrp="1"/>
          </p:cNvSpPr>
          <p:nvPr>
            <p:ph type="title"/>
          </p:nvPr>
        </p:nvSpPr>
        <p:spPr>
          <a:xfrm>
            <a:off x="3067050" y="235585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1914525"/>
            <a:ext cx="29813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Can you remember the phonemes that we have learned?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See how quickly you can move through the slides saying each phoneme out loud.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</p:txBody>
      </p:sp>
      <p:sp>
        <p:nvSpPr>
          <p:cNvPr id="15363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4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7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8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5490E2B5-54B5-47B0-BD9F-6286F3D67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57048" y="78422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5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5" y="1311275"/>
            <a:ext cx="33813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19" name="Title 20"/>
          <p:cNvSpPr>
            <a:spLocks noGrp="1"/>
          </p:cNvSpPr>
          <p:nvPr>
            <p:ph type="title"/>
          </p:nvPr>
        </p:nvSpPr>
        <p:spPr>
          <a:xfrm>
            <a:off x="3089275" y="1757363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2165350"/>
            <a:ext cx="35750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3" name="Title 20"/>
          <p:cNvSpPr>
            <a:spLocks/>
          </p:cNvSpPr>
          <p:nvPr/>
        </p:nvSpPr>
        <p:spPr bwMode="auto">
          <a:xfrm>
            <a:off x="2027238" y="19780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095" r="18095"/>
          <a:stretch/>
        </p:blipFill>
        <p:spPr>
          <a:xfrm>
            <a:off x="6287542" y="2088938"/>
            <a:ext cx="3591735" cy="3980239"/>
          </a:xfrm>
          <a:prstGeom prst="round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Title 20"/>
          <p:cNvSpPr>
            <a:spLocks noGrp="1"/>
          </p:cNvSpPr>
          <p:nvPr>
            <p:ph type="title"/>
          </p:nvPr>
        </p:nvSpPr>
        <p:spPr>
          <a:xfrm>
            <a:off x="3006725" y="22955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1676400"/>
            <a:ext cx="298926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1" name="Title 20"/>
          <p:cNvSpPr>
            <a:spLocks/>
          </p:cNvSpPr>
          <p:nvPr/>
        </p:nvSpPr>
        <p:spPr bwMode="auto">
          <a:xfrm>
            <a:off x="2027238" y="222567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ll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263" y="1882775"/>
            <a:ext cx="256381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5" name="Title 20"/>
          <p:cNvSpPr>
            <a:spLocks/>
          </p:cNvSpPr>
          <p:nvPr/>
        </p:nvSpPr>
        <p:spPr bwMode="auto">
          <a:xfrm>
            <a:off x="2027238" y="19145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ss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697038"/>
            <a:ext cx="3478212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011" name="Title 20"/>
          <p:cNvSpPr>
            <a:spLocks noGrp="1"/>
          </p:cNvSpPr>
          <p:nvPr>
            <p:ph type="title"/>
          </p:nvPr>
        </p:nvSpPr>
        <p:spPr>
          <a:xfrm>
            <a:off x="3143250" y="185737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1771650"/>
            <a:ext cx="381793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39" name="Title 20"/>
          <p:cNvSpPr>
            <a:spLocks noGrp="1"/>
          </p:cNvSpPr>
          <p:nvPr>
            <p:ph type="title"/>
          </p:nvPr>
        </p:nvSpPr>
        <p:spPr>
          <a:xfrm>
            <a:off x="3178175" y="1589088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j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838" y="1868488"/>
            <a:ext cx="32686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0440F7-3F5D-4E1E-BF3F-AD1F372405FD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63" name="Title 20">
            <a:extLst>
              <a:ext uri="{FF2B5EF4-FFF2-40B4-BE49-F238E27FC236}">
                <a16:creationId xmlns:a16="http://schemas.microsoft.com/office/drawing/2014/main" id="{58798449-84BA-484B-93D5-88E6E6C5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5" y="1893888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v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D31E46-BBDF-4AB5-B406-4827B5118C7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E730F388-390A-4926-B323-56EB215C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219326"/>
            <a:ext cx="30908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50F09E-A828-4767-8FB4-FC58E2F9EBD3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0F0B33-DDDC-42C4-89C9-524BF27B9CA2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988" name="Title 20">
            <a:extLst>
              <a:ext uri="{FF2B5EF4-FFF2-40B4-BE49-F238E27FC236}">
                <a16:creationId xmlns:a16="http://schemas.microsoft.com/office/drawing/2014/main" id="{3FE4AB29-777B-4B59-91EB-B2E530C0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93888"/>
            <a:ext cx="2020888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w</a:t>
            </a:r>
          </a:p>
        </p:txBody>
      </p:sp>
      <p:pic>
        <p:nvPicPr>
          <p:cNvPr id="41989" name="Picture 3">
            <a:extLst>
              <a:ext uri="{FF2B5EF4-FFF2-40B4-BE49-F238E27FC236}">
                <a16:creationId xmlns:a16="http://schemas.microsoft.com/office/drawing/2014/main" id="{22C8B013-0B8C-44C8-B862-C73651EEA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836738"/>
            <a:ext cx="19510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027113"/>
            <a:ext cx="339566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F44FA4-B036-4B9E-9994-8227FE174E6F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D68B01-BD88-42BB-AFD4-0D3AA70FC4BF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6" name="Title 20">
            <a:extLst>
              <a:ext uri="{FF2B5EF4-FFF2-40B4-BE49-F238E27FC236}">
                <a16:creationId xmlns:a16="http://schemas.microsoft.com/office/drawing/2014/main" id="{435DB15E-DEF2-46D1-81BA-37CD7A91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263650"/>
            <a:ext cx="2020888" cy="2903538"/>
          </a:xfrm>
        </p:spPr>
        <p:txBody>
          <a:bodyPr/>
          <a:lstStyle/>
          <a:p>
            <a:pPr eaLnBrk="1" hangingPunct="1"/>
            <a:r>
              <a:rPr lang="en-GB" altLang="en-US" sz="34400"/>
              <a:t>y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6ABCF1F1-00FC-4B95-8F3A-687972CAF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771650"/>
            <a:ext cx="24145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D81353-DBA1-4B71-892C-F08EB1D37801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059" name="Title 20">
            <a:extLst>
              <a:ext uri="{FF2B5EF4-FFF2-40B4-BE49-F238E27FC236}">
                <a16:creationId xmlns:a16="http://schemas.microsoft.com/office/drawing/2014/main" id="{16147CE2-597C-4C3E-8647-7F27C276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1914525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z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2209E2-83C1-4E86-8104-D1FD9D4299E7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5061" name="Picture 3">
            <a:extLst>
              <a:ext uri="{FF2B5EF4-FFF2-40B4-BE49-F238E27FC236}">
                <a16:creationId xmlns:a16="http://schemas.microsoft.com/office/drawing/2014/main" id="{0E9AD885-C5DA-4D39-97F9-A2A698A2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4" y="1798638"/>
            <a:ext cx="41671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36869E-F8F3-405B-9955-57F49A61F302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C5CB9A-8718-4E5C-8355-136030B2FB2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084" name="Title 20">
            <a:extLst>
              <a:ext uri="{FF2B5EF4-FFF2-40B4-BE49-F238E27FC236}">
                <a16:creationId xmlns:a16="http://schemas.microsoft.com/office/drawing/2014/main" id="{B514F2DA-51ED-4E1E-AC94-53F0732EAB95}"/>
              </a:ext>
            </a:extLst>
          </p:cNvPr>
          <p:cNvSpPr>
            <a:spLocks/>
          </p:cNvSpPr>
          <p:nvPr/>
        </p:nvSpPr>
        <p:spPr bwMode="auto">
          <a:xfrm>
            <a:off x="2027239" y="19145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zz</a:t>
            </a:r>
          </a:p>
        </p:txBody>
      </p:sp>
      <p:pic>
        <p:nvPicPr>
          <p:cNvPr id="46085" name="Picture 1">
            <a:extLst>
              <a:ext uri="{FF2B5EF4-FFF2-40B4-BE49-F238E27FC236}">
                <a16:creationId xmlns:a16="http://schemas.microsoft.com/office/drawing/2014/main" id="{B0DF241E-E1DD-4DEA-9AD3-9ECA5B32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543050"/>
            <a:ext cx="16319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D67F3D-0A3D-49AA-9CA6-E6AC2109EB89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07" name="Title 20">
            <a:extLst>
              <a:ext uri="{FF2B5EF4-FFF2-40B4-BE49-F238E27FC236}">
                <a16:creationId xmlns:a16="http://schemas.microsoft.com/office/drawing/2014/main" id="{C4A15E31-68E1-4130-A0B4-BACB5932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39" y="1820864"/>
            <a:ext cx="4154487" cy="2903537"/>
          </a:xfrm>
        </p:spPr>
        <p:txBody>
          <a:bodyPr/>
          <a:lstStyle/>
          <a:p>
            <a:pPr eaLnBrk="1" hangingPunct="1"/>
            <a:r>
              <a:rPr lang="en-GB" altLang="en-US" sz="19900"/>
              <a:t>qu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2CE41E-793A-4795-98B1-3D6C31C886EE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7109" name="Picture 3">
            <a:extLst>
              <a:ext uri="{FF2B5EF4-FFF2-40B4-BE49-F238E27FC236}">
                <a16:creationId xmlns:a16="http://schemas.microsoft.com/office/drawing/2014/main" id="{881B3F07-11FB-46FA-BE1B-80A083B9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736725"/>
            <a:ext cx="26304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88D55E-4643-402F-8BFE-0DF00C169A97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A3E162-7CF8-447B-AB56-151184DB2D21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156" name="Title 20">
            <a:extLst>
              <a:ext uri="{FF2B5EF4-FFF2-40B4-BE49-F238E27FC236}">
                <a16:creationId xmlns:a16="http://schemas.microsoft.com/office/drawing/2014/main" id="{D65BF744-1AB6-416E-8E73-388EF2F5D3D7}"/>
              </a:ext>
            </a:extLst>
          </p:cNvPr>
          <p:cNvSpPr>
            <a:spLocks/>
          </p:cNvSpPr>
          <p:nvPr/>
        </p:nvSpPr>
        <p:spPr bwMode="auto">
          <a:xfrm>
            <a:off x="2027239" y="19780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sh</a:t>
            </a:r>
          </a:p>
        </p:txBody>
      </p:sp>
      <p:pic>
        <p:nvPicPr>
          <p:cNvPr id="49157" name="Picture 4">
            <a:extLst>
              <a:ext uri="{FF2B5EF4-FFF2-40B4-BE49-F238E27FC236}">
                <a16:creationId xmlns:a16="http://schemas.microsoft.com/office/drawing/2014/main" id="{8A8D1DD6-8D25-419A-A468-1A58B001F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6" y="2384425"/>
            <a:ext cx="264477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4A64D6A-A784-42D4-8095-6E806554A9D0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87F20B-192E-4768-871F-F578C157DE5E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132" name="Title 20">
            <a:extLst>
              <a:ext uri="{FF2B5EF4-FFF2-40B4-BE49-F238E27FC236}">
                <a16:creationId xmlns:a16="http://schemas.microsoft.com/office/drawing/2014/main" id="{2B3360C4-5842-49B4-854A-CBC78AD1A269}"/>
              </a:ext>
            </a:extLst>
          </p:cNvPr>
          <p:cNvSpPr>
            <a:spLocks/>
          </p:cNvSpPr>
          <p:nvPr/>
        </p:nvSpPr>
        <p:spPr bwMode="auto">
          <a:xfrm>
            <a:off x="2027239" y="19780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ch</a:t>
            </a:r>
          </a:p>
        </p:txBody>
      </p:sp>
      <p:pic>
        <p:nvPicPr>
          <p:cNvPr id="48133" name="Picture 3">
            <a:extLst>
              <a:ext uri="{FF2B5EF4-FFF2-40B4-BE49-F238E27FC236}">
                <a16:creationId xmlns:a16="http://schemas.microsoft.com/office/drawing/2014/main" id="{76582263-945E-456B-B1CE-EBABC6D4F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1719264"/>
            <a:ext cx="483711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934CB25-A92B-4A6B-A736-3165C0C34987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F80AF2D-F0BE-4E3A-82E5-1E655C75E124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180" name="Title 20">
            <a:extLst>
              <a:ext uri="{FF2B5EF4-FFF2-40B4-BE49-F238E27FC236}">
                <a16:creationId xmlns:a16="http://schemas.microsoft.com/office/drawing/2014/main" id="{9E59B215-5AD4-4A38-98B1-F6B4E8984957}"/>
              </a:ext>
            </a:extLst>
          </p:cNvPr>
          <p:cNvSpPr>
            <a:spLocks/>
          </p:cNvSpPr>
          <p:nvPr/>
        </p:nvSpPr>
        <p:spPr bwMode="auto">
          <a:xfrm>
            <a:off x="2027239" y="2147888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th</a:t>
            </a:r>
          </a:p>
        </p:txBody>
      </p:sp>
      <p:pic>
        <p:nvPicPr>
          <p:cNvPr id="50181" name="Picture 1">
            <a:extLst>
              <a:ext uri="{FF2B5EF4-FFF2-40B4-BE49-F238E27FC236}">
                <a16:creationId xmlns:a16="http://schemas.microsoft.com/office/drawing/2014/main" id="{E4C560B6-4BC6-4EB8-82E4-19362E213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19264"/>
            <a:ext cx="23145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3143250" y="19573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825" y="2279650"/>
            <a:ext cx="27066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75" y="2125663"/>
            <a:ext cx="28495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/>
          <p:cNvSpPr>
            <a:spLocks noGrp="1"/>
          </p:cNvSpPr>
          <p:nvPr>
            <p:ph type="title"/>
          </p:nvPr>
        </p:nvSpPr>
        <p:spPr>
          <a:xfrm>
            <a:off x="3143250" y="1323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963" y="1725613"/>
            <a:ext cx="42354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/>
          <p:cNvSpPr>
            <a:spLocks noGrp="1"/>
          </p:cNvSpPr>
          <p:nvPr>
            <p:ph type="title"/>
          </p:nvPr>
        </p:nvSpPr>
        <p:spPr>
          <a:xfrm>
            <a:off x="3111500" y="207010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0" y="2222500"/>
            <a:ext cx="3657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/>
          <p:cNvSpPr>
            <a:spLocks noGrp="1"/>
          </p:cNvSpPr>
          <p:nvPr>
            <p:ph type="title"/>
          </p:nvPr>
        </p:nvSpPr>
        <p:spPr>
          <a:xfrm>
            <a:off x="3143250" y="1958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113" y="1800225"/>
            <a:ext cx="217011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/>
          <p:cNvSpPr>
            <a:spLocks noGrp="1"/>
          </p:cNvSpPr>
          <p:nvPr>
            <p:ph type="title"/>
          </p:nvPr>
        </p:nvSpPr>
        <p:spPr>
          <a:xfrm>
            <a:off x="3087688" y="1838325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1917700"/>
            <a:ext cx="31353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66</Words>
  <Application>Microsoft Office PowerPoint</Application>
  <PresentationFormat>Widescreen</PresentationFormat>
  <Paragraphs>39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Sassoon Infant Md</vt:lpstr>
      <vt:lpstr>Office Theme</vt:lpstr>
      <vt:lpstr>PowerPoint Presentation</vt:lpstr>
      <vt:lpstr>Phonics - Phase 3</vt:lpstr>
      <vt:lpstr>s</vt:lpstr>
      <vt:lpstr>t</vt:lpstr>
      <vt:lpstr>a</vt:lpstr>
      <vt:lpstr>p</vt:lpstr>
      <vt:lpstr>i</vt:lpstr>
      <vt:lpstr>n</vt:lpstr>
      <vt:lpstr>m</vt:lpstr>
      <vt:lpstr>d</vt:lpstr>
      <vt:lpstr>g</vt:lpstr>
      <vt:lpstr>o</vt:lpstr>
      <vt:lpstr>c</vt:lpstr>
      <vt:lpstr>k</vt:lpstr>
      <vt:lpstr>ck</vt:lpstr>
      <vt:lpstr>e</vt:lpstr>
      <vt:lpstr>u</vt:lpstr>
      <vt:lpstr>r</vt:lpstr>
      <vt:lpstr>h</vt:lpstr>
      <vt:lpstr>b</vt:lpstr>
      <vt:lpstr>f</vt:lpstr>
      <vt:lpstr>PowerPoint Presentation</vt:lpstr>
      <vt:lpstr>l</vt:lpstr>
      <vt:lpstr>PowerPoint Presentation</vt:lpstr>
      <vt:lpstr>PowerPoint Presentation</vt:lpstr>
      <vt:lpstr>x</vt:lpstr>
      <vt:lpstr>j</vt:lpstr>
      <vt:lpstr>v</vt:lpstr>
      <vt:lpstr>w</vt:lpstr>
      <vt:lpstr>y</vt:lpstr>
      <vt:lpstr>z</vt:lpstr>
      <vt:lpstr>PowerPoint Presentation</vt:lpstr>
      <vt:lpstr>qu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35</cp:revision>
  <dcterms:created xsi:type="dcterms:W3CDTF">2021-01-06T13:07:18Z</dcterms:created>
  <dcterms:modified xsi:type="dcterms:W3CDTF">2021-01-21T17:47:14Z</dcterms:modified>
</cp:coreProperties>
</file>