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2" r:id="rId7"/>
    <p:sldId id="263" r:id="rId8"/>
    <p:sldId id="265" r:id="rId9"/>
    <p:sldId id="267" r:id="rId10"/>
    <p:sldId id="268" r:id="rId11"/>
    <p:sldId id="269" r:id="rId12"/>
  </p:sldIdLst>
  <p:sldSz cx="10160000" cy="85598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71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99417-B2C0-4BAC-A0DA-F082BECF6FA3}" type="datetimeFigureOut">
              <a:rPr lang="en-GB" smtClean="0"/>
              <a:t>13/01/2021</a:t>
            </a:fld>
            <a:endParaRPr lang="en-GB"/>
          </a:p>
        </p:txBody>
      </p:sp>
      <p:sp>
        <p:nvSpPr>
          <p:cNvPr id="4" name="Slide Image Placeholder 3"/>
          <p:cNvSpPr>
            <a:spLocks noGrp="1" noRot="1" noChangeAspect="1"/>
          </p:cNvSpPr>
          <p:nvPr>
            <p:ph type="sldImg" idx="2"/>
          </p:nvPr>
        </p:nvSpPr>
        <p:spPr>
          <a:xfrm>
            <a:off x="1597025" y="1143000"/>
            <a:ext cx="36639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2E28E-6F89-446A-A32E-580CA87223EB}" type="slidenum">
              <a:rPr lang="en-GB" smtClean="0"/>
              <a:t>‹#›</a:t>
            </a:fld>
            <a:endParaRPr lang="en-GB"/>
          </a:p>
        </p:txBody>
      </p:sp>
    </p:spTree>
    <p:extLst>
      <p:ext uri="{BB962C8B-B14F-4D97-AF65-F5344CB8AC3E}">
        <p14:creationId xmlns:p14="http://schemas.microsoft.com/office/powerpoint/2010/main" val="2592090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6B5D-9D7C-443C-85C3-ECDAB3D18A5D}"/>
              </a:ext>
            </a:extLst>
          </p:cNvPr>
          <p:cNvSpPr>
            <a:spLocks noGrp="1"/>
          </p:cNvSpPr>
          <p:nvPr>
            <p:ph type="ctrTitle"/>
          </p:nvPr>
        </p:nvSpPr>
        <p:spPr>
          <a:xfrm>
            <a:off x="1270000" y="1400875"/>
            <a:ext cx="7620000" cy="2980079"/>
          </a:xfrm>
        </p:spPr>
        <p:txBody>
          <a:bodyPr anchor="b"/>
          <a:lstStyle>
            <a:lvl1pPr algn="ctr">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84623ED1-624C-4B92-A439-5EA1D0D1F3C5}"/>
              </a:ext>
            </a:extLst>
          </p:cNvPr>
          <p:cNvSpPr>
            <a:spLocks noGrp="1"/>
          </p:cNvSpPr>
          <p:nvPr>
            <p:ph type="subTitle" idx="1"/>
          </p:nvPr>
        </p:nvSpPr>
        <p:spPr>
          <a:xfrm>
            <a:off x="1270000" y="4495877"/>
            <a:ext cx="7620000" cy="20666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B56CC-6352-42D9-AA01-CB46559211B0}"/>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1EEC17B9-120F-40F2-8725-632752A99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159DD7-A47F-46CD-AA03-C78DEE868BAA}"/>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214275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3CD4-E76C-4680-959B-C46F524B4F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48C657-DF67-4260-9BBB-020CA31A1F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47CEC-977A-4F82-8E84-725531BB0FD0}"/>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2043285F-5CFC-4B1E-A1A1-0B5198979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93DD08-2644-46DF-97B9-13F1C27089A2}"/>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417619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02DF2-1258-4061-BCE8-D0198E49F7F7}"/>
              </a:ext>
            </a:extLst>
          </p:cNvPr>
          <p:cNvSpPr>
            <a:spLocks noGrp="1"/>
          </p:cNvSpPr>
          <p:nvPr>
            <p:ph type="title" orient="vert"/>
          </p:nvPr>
        </p:nvSpPr>
        <p:spPr>
          <a:xfrm>
            <a:off x="7270750" y="455730"/>
            <a:ext cx="2190750" cy="725403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DBDDF2-CD4A-416A-9FC2-ABA6233BC0C4}"/>
              </a:ext>
            </a:extLst>
          </p:cNvPr>
          <p:cNvSpPr>
            <a:spLocks noGrp="1"/>
          </p:cNvSpPr>
          <p:nvPr>
            <p:ph type="body" orient="vert" idx="1"/>
          </p:nvPr>
        </p:nvSpPr>
        <p:spPr>
          <a:xfrm>
            <a:off x="698500" y="455730"/>
            <a:ext cx="6445250" cy="72540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81A57-84C4-452B-B8C0-BA7F5FC92085}"/>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2C407367-E78D-46D9-A978-8138EE1E83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E35C74-54FE-43D6-9574-36529E99145F}"/>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164104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48AA-B819-4C0B-A96C-8C866F1BDC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92AC8-D078-4953-9438-3AAFB8D3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13F188-7200-4266-9431-98FE68E9E9EB}"/>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221F2A94-DF29-41DD-A70E-50BB4AD6CD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8E2B8-FDF9-4274-B03E-64AE900622F0}"/>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345495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C9C0-0430-49BA-B1ED-A9BFC71BEC93}"/>
              </a:ext>
            </a:extLst>
          </p:cNvPr>
          <p:cNvSpPr>
            <a:spLocks noGrp="1"/>
          </p:cNvSpPr>
          <p:nvPr>
            <p:ph type="title"/>
          </p:nvPr>
        </p:nvSpPr>
        <p:spPr>
          <a:xfrm>
            <a:off x="693208" y="2134008"/>
            <a:ext cx="8763000" cy="3560638"/>
          </a:xfrm>
        </p:spPr>
        <p:txBody>
          <a:bodyPr anchor="b"/>
          <a:lstStyle>
            <a:lvl1pPr>
              <a:defRPr sz="5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ADC774-AE33-491F-B0E7-18343AE4F31B}"/>
              </a:ext>
            </a:extLst>
          </p:cNvPr>
          <p:cNvSpPr>
            <a:spLocks noGrp="1"/>
          </p:cNvSpPr>
          <p:nvPr>
            <p:ph type="body" idx="1"/>
          </p:nvPr>
        </p:nvSpPr>
        <p:spPr>
          <a:xfrm>
            <a:off x="693208" y="5728331"/>
            <a:ext cx="8763000" cy="18724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124771-A1C7-4AD9-82CC-658906934E97}"/>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0F6A8F63-DB0E-4F24-8ABD-DB7123D274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B9356-C745-46A2-934B-540483B0AEC1}"/>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3319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9BCC-4C5A-4A69-9B19-A207F52441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D9DBE8-9B64-4BB6-A766-4037E731ED44}"/>
              </a:ext>
            </a:extLst>
          </p:cNvPr>
          <p:cNvSpPr>
            <a:spLocks noGrp="1"/>
          </p:cNvSpPr>
          <p:nvPr>
            <p:ph sz="half" idx="1"/>
          </p:nvPr>
        </p:nvSpPr>
        <p:spPr>
          <a:xfrm>
            <a:off x="698500" y="2278651"/>
            <a:ext cx="4318000" cy="5431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F29DA7-17EA-46A6-BE69-9DBBF1BB5313}"/>
              </a:ext>
            </a:extLst>
          </p:cNvPr>
          <p:cNvSpPr>
            <a:spLocks noGrp="1"/>
          </p:cNvSpPr>
          <p:nvPr>
            <p:ph sz="half" idx="2"/>
          </p:nvPr>
        </p:nvSpPr>
        <p:spPr>
          <a:xfrm>
            <a:off x="5143500" y="2278651"/>
            <a:ext cx="4318000" cy="5431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B34A466-BF5A-4CD4-8EEE-DAFAF48F5C36}"/>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6" name="Footer Placeholder 5">
            <a:extLst>
              <a:ext uri="{FF2B5EF4-FFF2-40B4-BE49-F238E27FC236}">
                <a16:creationId xmlns:a16="http://schemas.microsoft.com/office/drawing/2014/main" id="{CBB88882-7B4B-407A-8186-7864F6868C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67C222-1B8F-4C0B-BAF8-7317AB9E252D}"/>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293354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956A-86D9-4979-B36A-44342145C362}"/>
              </a:ext>
            </a:extLst>
          </p:cNvPr>
          <p:cNvSpPr>
            <a:spLocks noGrp="1"/>
          </p:cNvSpPr>
          <p:nvPr>
            <p:ph type="title"/>
          </p:nvPr>
        </p:nvSpPr>
        <p:spPr>
          <a:xfrm>
            <a:off x="699823" y="455732"/>
            <a:ext cx="8763000" cy="165449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67E2-A260-49C5-8C9F-7189BDCBCFB3}"/>
              </a:ext>
            </a:extLst>
          </p:cNvPr>
          <p:cNvSpPr>
            <a:spLocks noGrp="1"/>
          </p:cNvSpPr>
          <p:nvPr>
            <p:ph type="body" idx="1"/>
          </p:nvPr>
        </p:nvSpPr>
        <p:spPr>
          <a:xfrm>
            <a:off x="699824" y="2098341"/>
            <a:ext cx="4298156" cy="1028364"/>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61F87913-D772-4CDD-89C1-9BFF9A1490E9}"/>
              </a:ext>
            </a:extLst>
          </p:cNvPr>
          <p:cNvSpPr>
            <a:spLocks noGrp="1"/>
          </p:cNvSpPr>
          <p:nvPr>
            <p:ph sz="half" idx="2"/>
          </p:nvPr>
        </p:nvSpPr>
        <p:spPr>
          <a:xfrm>
            <a:off x="699824" y="3126705"/>
            <a:ext cx="4298156" cy="459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3E20A5-0DFB-4539-835C-11719DB8E0B9}"/>
              </a:ext>
            </a:extLst>
          </p:cNvPr>
          <p:cNvSpPr>
            <a:spLocks noGrp="1"/>
          </p:cNvSpPr>
          <p:nvPr>
            <p:ph type="body" sz="quarter" idx="3"/>
          </p:nvPr>
        </p:nvSpPr>
        <p:spPr>
          <a:xfrm>
            <a:off x="5143501" y="2098341"/>
            <a:ext cx="4319323" cy="1028364"/>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4E76D383-00EF-48F1-A640-15A574BB02B3}"/>
              </a:ext>
            </a:extLst>
          </p:cNvPr>
          <p:cNvSpPr>
            <a:spLocks noGrp="1"/>
          </p:cNvSpPr>
          <p:nvPr>
            <p:ph sz="quarter" idx="4"/>
          </p:nvPr>
        </p:nvSpPr>
        <p:spPr>
          <a:xfrm>
            <a:off x="5143501" y="3126705"/>
            <a:ext cx="4319323" cy="459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367972-EA66-4066-B9EF-6B3257E9E40B}"/>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8" name="Footer Placeholder 7">
            <a:extLst>
              <a:ext uri="{FF2B5EF4-FFF2-40B4-BE49-F238E27FC236}">
                <a16:creationId xmlns:a16="http://schemas.microsoft.com/office/drawing/2014/main" id="{3081E534-362E-4D87-A7AA-8EEC921EE9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7766B1-F713-4069-A7FC-457B614FC5B5}"/>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353980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2D2D-6A33-4E39-B2EF-33FE86FA3E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C343E59-C3D5-4509-BF28-A1399FC593D5}"/>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4" name="Footer Placeholder 3">
            <a:extLst>
              <a:ext uri="{FF2B5EF4-FFF2-40B4-BE49-F238E27FC236}">
                <a16:creationId xmlns:a16="http://schemas.microsoft.com/office/drawing/2014/main" id="{C245269E-1ED0-4405-821C-E8098892B6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665C94-F282-419F-B83A-4DD3D5DA4973}"/>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52736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3821E-3F6E-4DDE-B5F2-31330975C319}"/>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3" name="Footer Placeholder 2">
            <a:extLst>
              <a:ext uri="{FF2B5EF4-FFF2-40B4-BE49-F238E27FC236}">
                <a16:creationId xmlns:a16="http://schemas.microsoft.com/office/drawing/2014/main" id="{E2C37BF2-C229-4ADD-87C8-4C00D72BAE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FC1E1D-901E-4339-996D-3E8807D1103A}"/>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294059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70EA-69A2-4C24-99E3-91D5BCBF1854}"/>
              </a:ext>
            </a:extLst>
          </p:cNvPr>
          <p:cNvSpPr>
            <a:spLocks noGrp="1"/>
          </p:cNvSpPr>
          <p:nvPr>
            <p:ph type="title"/>
          </p:nvPr>
        </p:nvSpPr>
        <p:spPr>
          <a:xfrm>
            <a:off x="699824" y="570653"/>
            <a:ext cx="3276864" cy="1997287"/>
          </a:xfrm>
        </p:spPr>
        <p:txBody>
          <a:bodyPr anchor="b"/>
          <a:lstStyle>
            <a:lvl1pPr>
              <a:defRPr sz="26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2E2CAB-4FF7-4EF0-8B9F-B13C16DF70DA}"/>
              </a:ext>
            </a:extLst>
          </p:cNvPr>
          <p:cNvSpPr>
            <a:spLocks noGrp="1"/>
          </p:cNvSpPr>
          <p:nvPr>
            <p:ph idx="1"/>
          </p:nvPr>
        </p:nvSpPr>
        <p:spPr>
          <a:xfrm>
            <a:off x="4319323" y="1232455"/>
            <a:ext cx="5143500" cy="6083006"/>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AA2FCD-5DB3-4C4E-B614-0717857F2E4A}"/>
              </a:ext>
            </a:extLst>
          </p:cNvPr>
          <p:cNvSpPr>
            <a:spLocks noGrp="1"/>
          </p:cNvSpPr>
          <p:nvPr>
            <p:ph type="body" sz="half" idx="2"/>
          </p:nvPr>
        </p:nvSpPr>
        <p:spPr>
          <a:xfrm>
            <a:off x="699824" y="2567940"/>
            <a:ext cx="3276864" cy="4757427"/>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31B9C121-A143-49EC-BA92-6DE36C248731}"/>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6" name="Footer Placeholder 5">
            <a:extLst>
              <a:ext uri="{FF2B5EF4-FFF2-40B4-BE49-F238E27FC236}">
                <a16:creationId xmlns:a16="http://schemas.microsoft.com/office/drawing/2014/main" id="{CACF22D2-04E1-4F85-BE70-F3F7C59527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23A56D-C8A3-478C-93F2-63DE52A8EA40}"/>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34473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56D3-39EF-4105-BB57-86E5A53F8276}"/>
              </a:ext>
            </a:extLst>
          </p:cNvPr>
          <p:cNvSpPr>
            <a:spLocks noGrp="1"/>
          </p:cNvSpPr>
          <p:nvPr>
            <p:ph type="title"/>
          </p:nvPr>
        </p:nvSpPr>
        <p:spPr>
          <a:xfrm>
            <a:off x="699824" y="570653"/>
            <a:ext cx="3276864" cy="1997287"/>
          </a:xfrm>
        </p:spPr>
        <p:txBody>
          <a:bodyPr anchor="b"/>
          <a:lstStyle>
            <a:lvl1pPr>
              <a:defRPr sz="26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90D9B1-676E-4B52-A70C-77EAE8D47B58}"/>
              </a:ext>
            </a:extLst>
          </p:cNvPr>
          <p:cNvSpPr>
            <a:spLocks noGrp="1"/>
          </p:cNvSpPr>
          <p:nvPr>
            <p:ph type="pic" idx="1"/>
          </p:nvPr>
        </p:nvSpPr>
        <p:spPr>
          <a:xfrm>
            <a:off x="4319323" y="1232455"/>
            <a:ext cx="5143500" cy="6083006"/>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a:extLst>
              <a:ext uri="{FF2B5EF4-FFF2-40B4-BE49-F238E27FC236}">
                <a16:creationId xmlns:a16="http://schemas.microsoft.com/office/drawing/2014/main" id="{EC919384-8AD2-4BC4-95E9-A2637C421516}"/>
              </a:ext>
            </a:extLst>
          </p:cNvPr>
          <p:cNvSpPr>
            <a:spLocks noGrp="1"/>
          </p:cNvSpPr>
          <p:nvPr>
            <p:ph type="body" sz="half" idx="2"/>
          </p:nvPr>
        </p:nvSpPr>
        <p:spPr>
          <a:xfrm>
            <a:off x="699824" y="2567940"/>
            <a:ext cx="3276864" cy="4757427"/>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AF1A7ECF-114B-4234-BA8E-78FEAEF3C805}"/>
              </a:ext>
            </a:extLst>
          </p:cNvPr>
          <p:cNvSpPr>
            <a:spLocks noGrp="1"/>
          </p:cNvSpPr>
          <p:nvPr>
            <p:ph type="dt" sz="half" idx="10"/>
          </p:nvPr>
        </p:nvSpPr>
        <p:spPr/>
        <p:txBody>
          <a:bodyPr/>
          <a:lstStyle/>
          <a:p>
            <a:fld id="{4AF40BA5-363E-481E-B509-957AFE2F1F20}" type="datetimeFigureOut">
              <a:rPr lang="en-GB" smtClean="0"/>
              <a:t>13/01/2021</a:t>
            </a:fld>
            <a:endParaRPr lang="en-GB"/>
          </a:p>
        </p:txBody>
      </p:sp>
      <p:sp>
        <p:nvSpPr>
          <p:cNvPr id="6" name="Footer Placeholder 5">
            <a:extLst>
              <a:ext uri="{FF2B5EF4-FFF2-40B4-BE49-F238E27FC236}">
                <a16:creationId xmlns:a16="http://schemas.microsoft.com/office/drawing/2014/main" id="{091C9F43-F56D-4F6B-99F3-03C35462CF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603D56-7509-4BE9-A93D-23E1C54B9491}"/>
              </a:ext>
            </a:extLst>
          </p:cNvPr>
          <p:cNvSpPr>
            <a:spLocks noGrp="1"/>
          </p:cNvSpPr>
          <p:nvPr>
            <p:ph type="sldNum" sz="quarter" idx="12"/>
          </p:nvPr>
        </p:nvSpPr>
        <p:spPr/>
        <p:txBody>
          <a:bodyPr/>
          <a:lstStyle/>
          <a:p>
            <a:fld id="{D9FA8341-D4B9-401F-8281-EC5345E2506E}" type="slidenum">
              <a:rPr lang="en-GB" smtClean="0"/>
              <a:t>‹#›</a:t>
            </a:fld>
            <a:endParaRPr lang="en-GB"/>
          </a:p>
        </p:txBody>
      </p:sp>
    </p:spTree>
    <p:extLst>
      <p:ext uri="{BB962C8B-B14F-4D97-AF65-F5344CB8AC3E}">
        <p14:creationId xmlns:p14="http://schemas.microsoft.com/office/powerpoint/2010/main" val="394365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BC7BE-BD82-4374-8971-552B9665F4A9}"/>
              </a:ext>
            </a:extLst>
          </p:cNvPr>
          <p:cNvSpPr>
            <a:spLocks noGrp="1"/>
          </p:cNvSpPr>
          <p:nvPr>
            <p:ph type="title"/>
          </p:nvPr>
        </p:nvSpPr>
        <p:spPr>
          <a:xfrm>
            <a:off x="698500" y="455732"/>
            <a:ext cx="8763000" cy="165449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765335-F07F-4226-BEF6-4668D1DBF94B}"/>
              </a:ext>
            </a:extLst>
          </p:cNvPr>
          <p:cNvSpPr>
            <a:spLocks noGrp="1"/>
          </p:cNvSpPr>
          <p:nvPr>
            <p:ph type="body" idx="1"/>
          </p:nvPr>
        </p:nvSpPr>
        <p:spPr>
          <a:xfrm>
            <a:off x="698500" y="2278651"/>
            <a:ext cx="8763000" cy="54311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F17817-347B-479D-91BC-87B1F625892D}"/>
              </a:ext>
            </a:extLst>
          </p:cNvPr>
          <p:cNvSpPr>
            <a:spLocks noGrp="1"/>
          </p:cNvSpPr>
          <p:nvPr>
            <p:ph type="dt" sz="half" idx="2"/>
          </p:nvPr>
        </p:nvSpPr>
        <p:spPr>
          <a:xfrm>
            <a:off x="698500" y="7933668"/>
            <a:ext cx="2286000" cy="455730"/>
          </a:xfrm>
          <a:prstGeom prst="rect">
            <a:avLst/>
          </a:prstGeom>
        </p:spPr>
        <p:txBody>
          <a:bodyPr vert="horz" lIns="91440" tIns="45720" rIns="91440" bIns="45720" rtlCol="0" anchor="ctr"/>
          <a:lstStyle>
            <a:lvl1pPr algn="l">
              <a:defRPr sz="1000">
                <a:solidFill>
                  <a:schemeClr val="tx1">
                    <a:tint val="75000"/>
                  </a:schemeClr>
                </a:solidFill>
              </a:defRPr>
            </a:lvl1pPr>
          </a:lstStyle>
          <a:p>
            <a:fld id="{4AF40BA5-363E-481E-B509-957AFE2F1F20}" type="datetimeFigureOut">
              <a:rPr lang="en-GB" smtClean="0"/>
              <a:t>13/01/2021</a:t>
            </a:fld>
            <a:endParaRPr lang="en-GB"/>
          </a:p>
        </p:txBody>
      </p:sp>
      <p:sp>
        <p:nvSpPr>
          <p:cNvPr id="5" name="Footer Placeholder 4">
            <a:extLst>
              <a:ext uri="{FF2B5EF4-FFF2-40B4-BE49-F238E27FC236}">
                <a16:creationId xmlns:a16="http://schemas.microsoft.com/office/drawing/2014/main" id="{2DB2526D-90D6-4229-A87E-BBE39718DEE3}"/>
              </a:ext>
            </a:extLst>
          </p:cNvPr>
          <p:cNvSpPr>
            <a:spLocks noGrp="1"/>
          </p:cNvSpPr>
          <p:nvPr>
            <p:ph type="ftr" sz="quarter" idx="3"/>
          </p:nvPr>
        </p:nvSpPr>
        <p:spPr>
          <a:xfrm>
            <a:off x="3365500" y="7933668"/>
            <a:ext cx="3429000" cy="45573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DA42B6-5737-43E1-9BA6-50772A4DF160}"/>
              </a:ext>
            </a:extLst>
          </p:cNvPr>
          <p:cNvSpPr>
            <a:spLocks noGrp="1"/>
          </p:cNvSpPr>
          <p:nvPr>
            <p:ph type="sldNum" sz="quarter" idx="4"/>
          </p:nvPr>
        </p:nvSpPr>
        <p:spPr>
          <a:xfrm>
            <a:off x="7175500" y="7933668"/>
            <a:ext cx="2286000" cy="455730"/>
          </a:xfrm>
          <a:prstGeom prst="rect">
            <a:avLst/>
          </a:prstGeom>
        </p:spPr>
        <p:txBody>
          <a:bodyPr vert="horz" lIns="91440" tIns="45720" rIns="91440" bIns="45720" rtlCol="0" anchor="ctr"/>
          <a:lstStyle>
            <a:lvl1pPr algn="r">
              <a:defRPr sz="1000">
                <a:solidFill>
                  <a:schemeClr val="tx1">
                    <a:tint val="75000"/>
                  </a:schemeClr>
                </a:solidFill>
              </a:defRPr>
            </a:lvl1pPr>
          </a:lstStyle>
          <a:p>
            <a:fld id="{D9FA8341-D4B9-401F-8281-EC5345E2506E}" type="slidenum">
              <a:rPr lang="en-GB" smtClean="0"/>
              <a:t>‹#›</a:t>
            </a:fld>
            <a:endParaRPr lang="en-GB"/>
          </a:p>
        </p:txBody>
      </p:sp>
    </p:spTree>
    <p:extLst>
      <p:ext uri="{BB962C8B-B14F-4D97-AF65-F5344CB8AC3E}">
        <p14:creationId xmlns:p14="http://schemas.microsoft.com/office/powerpoint/2010/main" val="550296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10F21-0799-4C2C-A023-0A571D9956C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31597" y="1640551"/>
            <a:ext cx="9496806" cy="5784723"/>
          </a:xfrm>
          <a:prstGeom prst="rect">
            <a:avLst/>
          </a:prstGeom>
          <a:solidFill>
            <a:scrgbClr r="0" g="0" b="0">
              <a:alpha val="0"/>
            </a:scrgbClr>
          </a:solidFill>
        </p:spPr>
      </p:pic>
    </p:spTree>
    <p:extLst>
      <p:ext uri="{BB962C8B-B14F-4D97-AF65-F5344CB8AC3E}">
        <p14:creationId xmlns:p14="http://schemas.microsoft.com/office/powerpoint/2010/main" val="3632933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61F042-A07E-44C5-A708-A7AFFB11D554}"/>
              </a:ext>
            </a:extLst>
          </p:cNvPr>
          <p:cNvSpPr txBox="1"/>
          <p:nvPr/>
        </p:nvSpPr>
        <p:spPr>
          <a:xfrm>
            <a:off x="279400" y="609600"/>
            <a:ext cx="9271000" cy="6186309"/>
          </a:xfrm>
          <a:prstGeom prst="rect">
            <a:avLst/>
          </a:prstGeom>
          <a:noFill/>
        </p:spPr>
        <p:txBody>
          <a:bodyPr vert="horz" rtlCol="0">
            <a:spAutoFit/>
          </a:bodyPr>
          <a:lstStyle/>
          <a:p>
            <a:r>
              <a:rPr lang="en-US" sz="3600" u="sng" dirty="0">
                <a:solidFill>
                  <a:srgbClr val="00008B"/>
                </a:solidFill>
                <a:latin typeface="Arial Rounded MT Bold - 36"/>
              </a:rPr>
              <a:t>Secondly</a:t>
            </a:r>
            <a:r>
              <a:rPr lang="en-US" sz="3600" dirty="0">
                <a:solidFill>
                  <a:srgbClr val="00008B"/>
                </a:solidFill>
                <a:latin typeface="Arial Rounded MT Bold - 36"/>
              </a:rPr>
              <a:t>, once you have mixed each of the </a:t>
            </a:r>
            <a:r>
              <a:rPr lang="en-US" sz="3600" dirty="0" err="1">
                <a:solidFill>
                  <a:srgbClr val="00008B"/>
                </a:solidFill>
                <a:latin typeface="Arial Rounded MT Bold - 36"/>
              </a:rPr>
              <a:t>colours</a:t>
            </a:r>
            <a:r>
              <a:rPr lang="en-US" sz="3600" dirty="0">
                <a:solidFill>
                  <a:srgbClr val="00008B"/>
                </a:solidFill>
                <a:latin typeface="Arial Rounded MT Bold - 36"/>
              </a:rPr>
              <a:t> and investigated how to best recreate the effect of the water, you should begin to paint your rectangle. </a:t>
            </a:r>
          </a:p>
          <a:p>
            <a:endParaRPr lang="en-US" sz="3600" dirty="0">
              <a:solidFill>
                <a:srgbClr val="00008B"/>
              </a:solidFill>
              <a:latin typeface="Arial Rounded MT Bold - 36"/>
            </a:endParaRPr>
          </a:p>
          <a:p>
            <a:r>
              <a:rPr lang="en-US" sz="3600" dirty="0">
                <a:solidFill>
                  <a:srgbClr val="00008B"/>
                </a:solidFill>
                <a:latin typeface="Arial Rounded MT Bold - 36"/>
              </a:rPr>
              <a:t>Paint a patch of water that resembles your rectangle. </a:t>
            </a:r>
          </a:p>
          <a:p>
            <a:r>
              <a:rPr lang="en-US" sz="3600" dirty="0">
                <a:solidFill>
                  <a:srgbClr val="00008B"/>
                </a:solidFill>
                <a:latin typeface="Arial Rounded MT Bold - 36"/>
              </a:rPr>
              <a:t>Try to make the strokes horizontal and longer at the bottom of the rectangle (closer to the viewer) becoming shorter as they progress up the page. </a:t>
            </a:r>
            <a:endParaRPr lang="en-GB" sz="3600" dirty="0">
              <a:solidFill>
                <a:srgbClr val="00008B"/>
              </a:solidFill>
              <a:latin typeface="Arial Rounded MT Bold - 36"/>
            </a:endParaRPr>
          </a:p>
        </p:txBody>
      </p:sp>
      <p:pic>
        <p:nvPicPr>
          <p:cNvPr id="3" name="Recorded Sound">
            <a:hlinkClick r:id="" action="ppaction://media"/>
            <a:extLst>
              <a:ext uri="{FF2B5EF4-FFF2-40B4-BE49-F238E27FC236}">
                <a16:creationId xmlns:a16="http://schemas.microsoft.com/office/drawing/2014/main" id="{4B012DD4-A5F9-4587-9F71-1BDEB4AE0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3037" y="1164904"/>
            <a:ext cx="487363" cy="487363"/>
          </a:xfrm>
          <a:prstGeom prst="rect">
            <a:avLst/>
          </a:prstGeom>
        </p:spPr>
      </p:pic>
    </p:spTree>
    <p:extLst>
      <p:ext uri="{BB962C8B-B14F-4D97-AF65-F5344CB8AC3E}">
        <p14:creationId xmlns:p14="http://schemas.microsoft.com/office/powerpoint/2010/main" val="313319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41CD1C-C9CF-4277-84FB-BC36D1FB0BFD}"/>
              </a:ext>
            </a:extLst>
          </p:cNvPr>
          <p:cNvSpPr txBox="1"/>
          <p:nvPr/>
        </p:nvSpPr>
        <p:spPr>
          <a:xfrm>
            <a:off x="686026" y="853923"/>
            <a:ext cx="9059858" cy="6509474"/>
          </a:xfrm>
          <a:prstGeom prst="rect">
            <a:avLst/>
          </a:prstGeom>
          <a:noFill/>
        </p:spPr>
        <p:txBody>
          <a:bodyPr vert="horz" wrap="square" rtlCol="0">
            <a:spAutoFit/>
          </a:bodyPr>
          <a:lstStyle/>
          <a:p>
            <a:r>
              <a:rPr lang="en-US" sz="3600" dirty="0">
                <a:solidFill>
                  <a:srgbClr val="4B0082"/>
                </a:solidFill>
                <a:latin typeface="Arial Rounded MT Bold - 36"/>
              </a:rPr>
              <a:t>When you have finished, look at your piece of artwork.</a:t>
            </a:r>
          </a:p>
          <a:p>
            <a:r>
              <a:rPr lang="en-US" sz="3600" dirty="0">
                <a:solidFill>
                  <a:srgbClr val="4B0082"/>
                </a:solidFill>
                <a:latin typeface="Arial Rounded MT Bold - 36"/>
              </a:rPr>
              <a:t>What effect have you created? </a:t>
            </a:r>
          </a:p>
          <a:p>
            <a:r>
              <a:rPr lang="en-US" sz="3600" dirty="0">
                <a:solidFill>
                  <a:srgbClr val="4B0082"/>
                </a:solidFill>
                <a:latin typeface="Arial Rounded MT Bold - 36"/>
              </a:rPr>
              <a:t>Does your painting look like water close up? </a:t>
            </a:r>
          </a:p>
          <a:p>
            <a:r>
              <a:rPr lang="en-US" sz="3600" dirty="0">
                <a:solidFill>
                  <a:srgbClr val="4B0082"/>
                </a:solidFill>
                <a:latin typeface="Arial Rounded MT Bold - 36"/>
              </a:rPr>
              <a:t>What about from a distance?</a:t>
            </a:r>
          </a:p>
          <a:p>
            <a:r>
              <a:rPr lang="en-US" sz="3600" dirty="0">
                <a:solidFill>
                  <a:srgbClr val="4B0082"/>
                </a:solidFill>
                <a:latin typeface="Arial Rounded MT Bold - 36"/>
              </a:rPr>
              <a:t>Have you successfully created an impression of water on sunlight?</a:t>
            </a:r>
          </a:p>
          <a:p>
            <a:endParaRPr lang="en-US" sz="3600" dirty="0">
              <a:solidFill>
                <a:srgbClr val="4B0082"/>
              </a:solidFill>
              <a:latin typeface="Arial Rounded MT Bold - 36"/>
            </a:endParaRPr>
          </a:p>
          <a:p>
            <a:r>
              <a:rPr lang="en-US" sz="3600" dirty="0">
                <a:solidFill>
                  <a:srgbClr val="4B0082"/>
                </a:solidFill>
                <a:latin typeface="Arial Rounded MT Bold - 36"/>
              </a:rPr>
              <a:t>It would be great if you would send me your artwork today. </a:t>
            </a:r>
          </a:p>
          <a:p>
            <a:endParaRPr lang="en-GB" sz="2100" dirty="0">
              <a:solidFill>
                <a:srgbClr val="4B0082"/>
              </a:solidFill>
              <a:latin typeface="Arial Rounded MT Bold - 36"/>
            </a:endParaRPr>
          </a:p>
        </p:txBody>
      </p:sp>
      <p:pic>
        <p:nvPicPr>
          <p:cNvPr id="3" name="Recorded Sound">
            <a:hlinkClick r:id="" action="ppaction://media"/>
            <a:extLst>
              <a:ext uri="{FF2B5EF4-FFF2-40B4-BE49-F238E27FC236}">
                <a16:creationId xmlns:a16="http://schemas.microsoft.com/office/drawing/2014/main" id="{8A6EA03C-D05A-4F68-9D33-206727207E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7297" y="1627891"/>
            <a:ext cx="487363" cy="487363"/>
          </a:xfrm>
          <a:prstGeom prst="rect">
            <a:avLst/>
          </a:prstGeom>
        </p:spPr>
      </p:pic>
    </p:spTree>
    <p:extLst>
      <p:ext uri="{BB962C8B-B14F-4D97-AF65-F5344CB8AC3E}">
        <p14:creationId xmlns:p14="http://schemas.microsoft.com/office/powerpoint/2010/main" val="40935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60899-DA1C-40B9-BEAE-3002D73351A9}"/>
              </a:ext>
            </a:extLst>
          </p:cNvPr>
          <p:cNvSpPr txBox="1"/>
          <p:nvPr/>
        </p:nvSpPr>
        <p:spPr>
          <a:xfrm>
            <a:off x="266700" y="660400"/>
            <a:ext cx="7043293" cy="1200329"/>
          </a:xfrm>
          <a:prstGeom prst="rect">
            <a:avLst/>
          </a:prstGeom>
          <a:noFill/>
        </p:spPr>
        <p:txBody>
          <a:bodyPr vert="horz" rtlCol="0">
            <a:spAutoFit/>
          </a:bodyPr>
          <a:lstStyle/>
          <a:p>
            <a:r>
              <a:rPr lang="en-US" sz="3600" dirty="0">
                <a:solidFill>
                  <a:srgbClr val="000000"/>
                </a:solidFill>
                <a:latin typeface="Arial Rounded MT Bold - 36"/>
              </a:rPr>
              <a:t>What do we know about Claude Monet already?</a:t>
            </a:r>
            <a:endParaRPr lang="en-GB" sz="3600" dirty="0">
              <a:solidFill>
                <a:srgbClr val="000000"/>
              </a:solidFill>
              <a:latin typeface="Arial Rounded MT Bold - 36"/>
            </a:endParaRPr>
          </a:p>
        </p:txBody>
      </p:sp>
      <p:sp>
        <p:nvSpPr>
          <p:cNvPr id="3" name="TextBox 2">
            <a:extLst>
              <a:ext uri="{FF2B5EF4-FFF2-40B4-BE49-F238E27FC236}">
                <a16:creationId xmlns:a16="http://schemas.microsoft.com/office/drawing/2014/main" id="{5EFA5A57-7EE2-4731-9C64-0C56AEF9AF86}"/>
              </a:ext>
            </a:extLst>
          </p:cNvPr>
          <p:cNvSpPr txBox="1"/>
          <p:nvPr/>
        </p:nvSpPr>
        <p:spPr>
          <a:xfrm>
            <a:off x="4851400" y="3378200"/>
            <a:ext cx="6537071" cy="646331"/>
          </a:xfrm>
          <a:prstGeom prst="rect">
            <a:avLst/>
          </a:prstGeom>
          <a:noFill/>
        </p:spPr>
        <p:txBody>
          <a:bodyPr vert="horz" rtlCol="0">
            <a:spAutoFit/>
          </a:bodyPr>
          <a:lstStyle/>
          <a:p>
            <a:r>
              <a:rPr lang="en-GB" sz="3600" dirty="0">
                <a:solidFill>
                  <a:srgbClr val="000000"/>
                </a:solidFill>
                <a:latin typeface="Arial Rounded MT Bold - 36"/>
              </a:rPr>
              <a:t>Where was he born?</a:t>
            </a:r>
          </a:p>
        </p:txBody>
      </p:sp>
      <p:sp>
        <p:nvSpPr>
          <p:cNvPr id="4" name="TextBox 3">
            <a:extLst>
              <a:ext uri="{FF2B5EF4-FFF2-40B4-BE49-F238E27FC236}">
                <a16:creationId xmlns:a16="http://schemas.microsoft.com/office/drawing/2014/main" id="{A06AAB09-4149-4BD5-A2E2-CAE7AF1EDF3C}"/>
              </a:ext>
            </a:extLst>
          </p:cNvPr>
          <p:cNvSpPr txBox="1"/>
          <p:nvPr/>
        </p:nvSpPr>
        <p:spPr>
          <a:xfrm>
            <a:off x="495300" y="5575300"/>
            <a:ext cx="6537071" cy="646331"/>
          </a:xfrm>
          <a:prstGeom prst="rect">
            <a:avLst/>
          </a:prstGeom>
          <a:noFill/>
        </p:spPr>
        <p:txBody>
          <a:bodyPr vert="horz" rtlCol="0">
            <a:spAutoFit/>
          </a:bodyPr>
          <a:lstStyle/>
          <a:p>
            <a:r>
              <a:rPr lang="en-US" sz="3600" dirty="0">
                <a:solidFill>
                  <a:srgbClr val="000000"/>
                </a:solidFill>
                <a:latin typeface="Arial Rounded MT Bold - 36"/>
              </a:rPr>
              <a:t>Where did he like to paint?</a:t>
            </a:r>
            <a:endParaRPr lang="en-GB" sz="3600" dirty="0">
              <a:solidFill>
                <a:srgbClr val="000000"/>
              </a:solidFill>
              <a:latin typeface="Arial Rounded MT Bold - 36"/>
            </a:endParaRPr>
          </a:p>
        </p:txBody>
      </p:sp>
      <p:pic>
        <p:nvPicPr>
          <p:cNvPr id="5" name="Recorded Sound">
            <a:hlinkClick r:id="" action="ppaction://media"/>
            <a:extLst>
              <a:ext uri="{FF2B5EF4-FFF2-40B4-BE49-F238E27FC236}">
                <a16:creationId xmlns:a16="http://schemas.microsoft.com/office/drawing/2014/main" id="{BE166D77-38B2-4CCC-B748-F119BE5C25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550" y="773201"/>
            <a:ext cx="487363" cy="487363"/>
          </a:xfrm>
          <a:prstGeom prst="rect">
            <a:avLst/>
          </a:prstGeom>
        </p:spPr>
      </p:pic>
    </p:spTree>
    <p:extLst>
      <p:ext uri="{BB962C8B-B14F-4D97-AF65-F5344CB8AC3E}">
        <p14:creationId xmlns:p14="http://schemas.microsoft.com/office/powerpoint/2010/main" val="134369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49B62A-507D-4B19-8C8A-58D51F193D45}"/>
              </a:ext>
            </a:extLst>
          </p:cNvPr>
          <p:cNvSpPr txBox="1"/>
          <p:nvPr/>
        </p:nvSpPr>
        <p:spPr>
          <a:xfrm>
            <a:off x="236478" y="261234"/>
            <a:ext cx="8813800" cy="584775"/>
          </a:xfrm>
          <a:prstGeom prst="rect">
            <a:avLst/>
          </a:prstGeom>
          <a:noFill/>
        </p:spPr>
        <p:txBody>
          <a:bodyPr vert="horz" rtlCol="0">
            <a:spAutoFit/>
          </a:bodyPr>
          <a:lstStyle/>
          <a:p>
            <a:r>
              <a:rPr lang="en-US" sz="3200" dirty="0">
                <a:solidFill>
                  <a:srgbClr val="000000"/>
                </a:solidFill>
                <a:latin typeface="Arial Rounded MT Bold - 36"/>
              </a:rPr>
              <a:t>Let's find out more about Monet...</a:t>
            </a:r>
            <a:endParaRPr lang="en-GB" sz="3200" dirty="0">
              <a:solidFill>
                <a:srgbClr val="000000"/>
              </a:solidFill>
              <a:latin typeface="Arial Rounded MT Bold - 36"/>
            </a:endParaRPr>
          </a:p>
        </p:txBody>
      </p:sp>
      <p:pic>
        <p:nvPicPr>
          <p:cNvPr id="4" name="Picture 3">
            <a:extLst>
              <a:ext uri="{FF2B5EF4-FFF2-40B4-BE49-F238E27FC236}">
                <a16:creationId xmlns:a16="http://schemas.microsoft.com/office/drawing/2014/main" id="{A0503D08-CB84-472F-B3A0-8155617BDB4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84200" y="1295400"/>
            <a:ext cx="8723249" cy="6236970"/>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5F089FB0-4C6A-44B4-89C2-B426217CA7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2915" y="371651"/>
            <a:ext cx="487363" cy="487363"/>
          </a:xfrm>
          <a:prstGeom prst="rect">
            <a:avLst/>
          </a:prstGeom>
        </p:spPr>
      </p:pic>
    </p:spTree>
    <p:extLst>
      <p:ext uri="{BB962C8B-B14F-4D97-AF65-F5344CB8AC3E}">
        <p14:creationId xmlns:p14="http://schemas.microsoft.com/office/powerpoint/2010/main" val="38621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6107D-F57E-4C1A-9F03-4307CC04CAF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500" y="520700"/>
            <a:ext cx="9427337" cy="7016496"/>
          </a:xfrm>
          <a:prstGeom prst="rect">
            <a:avLst/>
          </a:prstGeom>
          <a:solidFill>
            <a:scrgbClr r="0" g="0" b="0">
              <a:alpha val="0"/>
            </a:scrgbClr>
          </a:solidFill>
        </p:spPr>
      </p:pic>
      <p:pic>
        <p:nvPicPr>
          <p:cNvPr id="2" name="Recorded Sound">
            <a:hlinkClick r:id="" action="ppaction://media"/>
            <a:extLst>
              <a:ext uri="{FF2B5EF4-FFF2-40B4-BE49-F238E27FC236}">
                <a16:creationId xmlns:a16="http://schemas.microsoft.com/office/drawing/2014/main" id="{E134EF4B-24FE-4926-B622-260735219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1168" y="3236771"/>
            <a:ext cx="487363" cy="487363"/>
          </a:xfrm>
          <a:prstGeom prst="rect">
            <a:avLst/>
          </a:prstGeom>
        </p:spPr>
      </p:pic>
    </p:spTree>
    <p:extLst>
      <p:ext uri="{BB962C8B-B14F-4D97-AF65-F5344CB8AC3E}">
        <p14:creationId xmlns:p14="http://schemas.microsoft.com/office/powerpoint/2010/main" val="3914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E79E8-D6C3-484A-8B49-8DE1016020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5900" y="254000"/>
            <a:ext cx="9770872" cy="7030466"/>
          </a:xfrm>
          <a:prstGeom prst="rect">
            <a:avLst/>
          </a:prstGeom>
          <a:solidFill>
            <a:scrgbClr r="0" g="0" b="0">
              <a:alpha val="0"/>
            </a:scrgbClr>
          </a:solidFill>
        </p:spPr>
      </p:pic>
      <p:pic>
        <p:nvPicPr>
          <p:cNvPr id="2" name="Recorded Sound">
            <a:hlinkClick r:id="" action="ppaction://media"/>
            <a:extLst>
              <a:ext uri="{FF2B5EF4-FFF2-40B4-BE49-F238E27FC236}">
                <a16:creationId xmlns:a16="http://schemas.microsoft.com/office/drawing/2014/main" id="{2B4404E0-90F2-44F3-947F-8835920D8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1160" y="1616316"/>
            <a:ext cx="487363" cy="487363"/>
          </a:xfrm>
          <a:prstGeom prst="rect">
            <a:avLst/>
          </a:prstGeom>
        </p:spPr>
      </p:pic>
    </p:spTree>
    <p:extLst>
      <p:ext uri="{BB962C8B-B14F-4D97-AF65-F5344CB8AC3E}">
        <p14:creationId xmlns:p14="http://schemas.microsoft.com/office/powerpoint/2010/main" val="30874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B483D-9B69-43E8-B90E-8932641FE2D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41300" y="457200"/>
            <a:ext cx="9504172" cy="6827393"/>
          </a:xfrm>
          <a:prstGeom prst="rect">
            <a:avLst/>
          </a:prstGeom>
          <a:solidFill>
            <a:scrgbClr r="0" g="0" b="0">
              <a:alpha val="0"/>
            </a:scrgbClr>
          </a:solidFill>
        </p:spPr>
      </p:pic>
      <p:pic>
        <p:nvPicPr>
          <p:cNvPr id="4" name="Recorded Sound">
            <a:hlinkClick r:id="" action="ppaction://media"/>
            <a:extLst>
              <a:ext uri="{FF2B5EF4-FFF2-40B4-BE49-F238E27FC236}">
                <a16:creationId xmlns:a16="http://schemas.microsoft.com/office/drawing/2014/main" id="{2DED6497-24FA-4D1E-858B-07F9DB830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9895" y="1031525"/>
            <a:ext cx="487363" cy="487363"/>
          </a:xfrm>
          <a:prstGeom prst="rect">
            <a:avLst/>
          </a:prstGeom>
        </p:spPr>
      </p:pic>
    </p:spTree>
    <p:extLst>
      <p:ext uri="{BB962C8B-B14F-4D97-AF65-F5344CB8AC3E}">
        <p14:creationId xmlns:p14="http://schemas.microsoft.com/office/powerpoint/2010/main" val="41438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6B57B-5A57-453E-B9E7-0C7C684E5C3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73100" y="1397000"/>
            <a:ext cx="8882507" cy="6785102"/>
          </a:xfrm>
          <a:prstGeom prst="rect">
            <a:avLst/>
          </a:prstGeom>
          <a:solidFill>
            <a:scrgbClr r="0" g="0" b="0">
              <a:alpha val="0"/>
            </a:scrgbClr>
          </a:solidFill>
        </p:spPr>
      </p:pic>
      <p:sp>
        <p:nvSpPr>
          <p:cNvPr id="4" name="TextBox 3">
            <a:extLst>
              <a:ext uri="{FF2B5EF4-FFF2-40B4-BE49-F238E27FC236}">
                <a16:creationId xmlns:a16="http://schemas.microsoft.com/office/drawing/2014/main" id="{3F32193F-CE3C-4CDA-B730-718925B6D37C}"/>
              </a:ext>
            </a:extLst>
          </p:cNvPr>
          <p:cNvSpPr txBox="1"/>
          <p:nvPr/>
        </p:nvSpPr>
        <p:spPr>
          <a:xfrm>
            <a:off x="863600" y="203200"/>
            <a:ext cx="9376537" cy="954107"/>
          </a:xfrm>
          <a:prstGeom prst="rect">
            <a:avLst/>
          </a:prstGeom>
          <a:noFill/>
        </p:spPr>
        <p:txBody>
          <a:bodyPr vert="horz" rtlCol="0">
            <a:spAutoFit/>
          </a:bodyPr>
          <a:lstStyle/>
          <a:p>
            <a:r>
              <a:rPr lang="en-US" sz="2800" dirty="0">
                <a:solidFill>
                  <a:srgbClr val="000000"/>
                </a:solidFill>
                <a:latin typeface="Arial Rounded MT Bold - 28"/>
              </a:rPr>
              <a:t>Look carefully at how Monet has painted the water here. What do you notice?</a:t>
            </a:r>
            <a:endParaRPr lang="en-GB" sz="2800" dirty="0">
              <a:solidFill>
                <a:srgbClr val="000000"/>
              </a:solidFill>
              <a:latin typeface="Arial Rounded MT Bold - 28"/>
            </a:endParaRPr>
          </a:p>
        </p:txBody>
      </p:sp>
      <p:pic>
        <p:nvPicPr>
          <p:cNvPr id="2" name="Recorded Sound">
            <a:hlinkClick r:id="" action="ppaction://media"/>
            <a:extLst>
              <a:ext uri="{FF2B5EF4-FFF2-40B4-BE49-F238E27FC236}">
                <a16:creationId xmlns:a16="http://schemas.microsoft.com/office/drawing/2014/main" id="{5BF4F105-03CB-4765-AB63-651F32AD5C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8092" y="789790"/>
            <a:ext cx="487363" cy="487363"/>
          </a:xfrm>
          <a:prstGeom prst="rect">
            <a:avLst/>
          </a:prstGeom>
        </p:spPr>
      </p:pic>
    </p:spTree>
    <p:extLst>
      <p:ext uri="{BB962C8B-B14F-4D97-AF65-F5344CB8AC3E}">
        <p14:creationId xmlns:p14="http://schemas.microsoft.com/office/powerpoint/2010/main" val="38134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63911-912C-463B-8692-386E5D614A8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90500" y="177800"/>
            <a:ext cx="3785489" cy="2059940"/>
          </a:xfrm>
          <a:prstGeom prst="rect">
            <a:avLst/>
          </a:prstGeom>
          <a:solidFill>
            <a:scrgbClr r="0" g="0" b="0">
              <a:alpha val="0"/>
            </a:scrgbClr>
          </a:solidFill>
        </p:spPr>
      </p:pic>
      <p:pic>
        <p:nvPicPr>
          <p:cNvPr id="5" name="Picture 4">
            <a:extLst>
              <a:ext uri="{FF2B5EF4-FFF2-40B4-BE49-F238E27FC236}">
                <a16:creationId xmlns:a16="http://schemas.microsoft.com/office/drawing/2014/main" id="{B9485889-3547-408C-90D7-36B8C72A89A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03200" y="2603500"/>
            <a:ext cx="4153662" cy="2060067"/>
          </a:xfrm>
          <a:prstGeom prst="rect">
            <a:avLst/>
          </a:prstGeom>
          <a:solidFill>
            <a:scrgbClr r="0" g="0" b="0">
              <a:alpha val="0"/>
            </a:scrgbClr>
          </a:solidFill>
        </p:spPr>
      </p:pic>
      <p:pic>
        <p:nvPicPr>
          <p:cNvPr id="7" name="Picture 6">
            <a:extLst>
              <a:ext uri="{FF2B5EF4-FFF2-40B4-BE49-F238E27FC236}">
                <a16:creationId xmlns:a16="http://schemas.microsoft.com/office/drawing/2014/main" id="{31C09E6D-BC2D-4DA8-B288-C6349B1BD86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11700" y="1993900"/>
            <a:ext cx="4665853" cy="1820037"/>
          </a:xfrm>
          <a:prstGeom prst="rect">
            <a:avLst/>
          </a:prstGeom>
          <a:solidFill>
            <a:scrgbClr r="0" g="0" b="0">
              <a:alpha val="0"/>
            </a:scrgbClr>
          </a:solidFill>
        </p:spPr>
      </p:pic>
      <p:pic>
        <p:nvPicPr>
          <p:cNvPr id="9" name="Picture 8">
            <a:extLst>
              <a:ext uri="{FF2B5EF4-FFF2-40B4-BE49-F238E27FC236}">
                <a16:creationId xmlns:a16="http://schemas.microsoft.com/office/drawing/2014/main" id="{BEA3155B-8E99-4E00-A06B-996850AE5201}"/>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527039" y="4930036"/>
            <a:ext cx="3341243" cy="3131820"/>
          </a:xfrm>
          <a:prstGeom prst="rect">
            <a:avLst/>
          </a:prstGeom>
          <a:solidFill>
            <a:scrgbClr r="0" g="0" b="0">
              <a:alpha val="0"/>
            </a:scrgbClr>
          </a:solidFill>
        </p:spPr>
      </p:pic>
      <p:pic>
        <p:nvPicPr>
          <p:cNvPr id="11" name="Picture 10">
            <a:extLst>
              <a:ext uri="{FF2B5EF4-FFF2-40B4-BE49-F238E27FC236}">
                <a16:creationId xmlns:a16="http://schemas.microsoft.com/office/drawing/2014/main" id="{D0F6FD23-1DFB-4D46-A7C2-6AE86252AE5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41300" y="5168900"/>
            <a:ext cx="3863975" cy="1809115"/>
          </a:xfrm>
          <a:prstGeom prst="rect">
            <a:avLst/>
          </a:prstGeom>
          <a:solidFill>
            <a:scrgbClr r="0" g="0" b="0">
              <a:alpha val="0"/>
            </a:scrgbClr>
          </a:solidFill>
        </p:spPr>
      </p:pic>
      <p:sp>
        <p:nvSpPr>
          <p:cNvPr id="12" name="TextBox 11">
            <a:extLst>
              <a:ext uri="{FF2B5EF4-FFF2-40B4-BE49-F238E27FC236}">
                <a16:creationId xmlns:a16="http://schemas.microsoft.com/office/drawing/2014/main" id="{3B3789BB-D104-45B3-A4A4-5EF53AE3091B}"/>
              </a:ext>
            </a:extLst>
          </p:cNvPr>
          <p:cNvSpPr txBox="1"/>
          <p:nvPr/>
        </p:nvSpPr>
        <p:spPr>
          <a:xfrm>
            <a:off x="4521200" y="508000"/>
            <a:ext cx="5352923" cy="1077218"/>
          </a:xfrm>
          <a:prstGeom prst="rect">
            <a:avLst/>
          </a:prstGeom>
          <a:noFill/>
        </p:spPr>
        <p:txBody>
          <a:bodyPr vert="horz" rtlCol="0">
            <a:spAutoFit/>
          </a:bodyPr>
          <a:lstStyle/>
          <a:p>
            <a:r>
              <a:rPr lang="en-US" sz="3200" dirty="0">
                <a:solidFill>
                  <a:srgbClr val="00008B"/>
                </a:solidFill>
                <a:latin typeface="Arial Rounded MT Bold - 28"/>
              </a:rPr>
              <a:t>Look at these sections of water painted by Monet.</a:t>
            </a:r>
            <a:endParaRPr lang="en-GB" sz="3200" dirty="0">
              <a:solidFill>
                <a:srgbClr val="00008B"/>
              </a:solidFill>
              <a:latin typeface="Arial Rounded MT Bold - 28"/>
            </a:endParaRPr>
          </a:p>
        </p:txBody>
      </p:sp>
      <p:pic>
        <p:nvPicPr>
          <p:cNvPr id="2" name="Recorded Sound">
            <a:hlinkClick r:id="" action="ppaction://media"/>
            <a:extLst>
              <a:ext uri="{FF2B5EF4-FFF2-40B4-BE49-F238E27FC236}">
                <a16:creationId xmlns:a16="http://schemas.microsoft.com/office/drawing/2014/main" id="{06976292-530B-4887-8FC8-5DDB4CCDB5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3871" y="1046609"/>
            <a:ext cx="487363" cy="487363"/>
          </a:xfrm>
          <a:prstGeom prst="rect">
            <a:avLst/>
          </a:prstGeom>
        </p:spPr>
      </p:pic>
    </p:spTree>
    <p:extLst>
      <p:ext uri="{BB962C8B-B14F-4D97-AF65-F5344CB8AC3E}">
        <p14:creationId xmlns:p14="http://schemas.microsoft.com/office/powerpoint/2010/main" val="60664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6BB4F-2D38-465A-8B9C-A04B23B6D18F}"/>
              </a:ext>
            </a:extLst>
          </p:cNvPr>
          <p:cNvSpPr txBox="1"/>
          <p:nvPr/>
        </p:nvSpPr>
        <p:spPr>
          <a:xfrm>
            <a:off x="482600" y="368301"/>
            <a:ext cx="9182261" cy="6124754"/>
          </a:xfrm>
          <a:prstGeom prst="rect">
            <a:avLst/>
          </a:prstGeom>
          <a:noFill/>
        </p:spPr>
        <p:txBody>
          <a:bodyPr vert="horz" wrap="square" rtlCol="0">
            <a:spAutoFit/>
          </a:bodyPr>
          <a:lstStyle/>
          <a:p>
            <a:r>
              <a:rPr lang="en-GB" sz="2400" dirty="0">
                <a:solidFill>
                  <a:srgbClr val="FF6820"/>
                </a:solidFill>
                <a:latin typeface="Arial Rounded MT Bold - 24"/>
              </a:rPr>
              <a:t>I</a:t>
            </a:r>
            <a:r>
              <a:rPr lang="en-US" sz="2800" dirty="0">
                <a:solidFill>
                  <a:srgbClr val="FF6820"/>
                </a:solidFill>
                <a:latin typeface="Arial Rounded MT Bold - 28"/>
              </a:rPr>
              <a:t> would like you to choose one of the water sections from slide 8. </a:t>
            </a:r>
          </a:p>
          <a:p>
            <a:endParaRPr lang="en-US" sz="2800" dirty="0">
              <a:solidFill>
                <a:srgbClr val="FF6820"/>
              </a:solidFill>
              <a:latin typeface="Arial Rounded MT Bold - 28"/>
            </a:endParaRPr>
          </a:p>
          <a:p>
            <a:r>
              <a:rPr lang="en-US" sz="2800" dirty="0">
                <a:solidFill>
                  <a:srgbClr val="FF6820"/>
                </a:solidFill>
                <a:latin typeface="Arial Rounded MT Bold - 28"/>
              </a:rPr>
              <a:t>I want you to paint that section using (acrylic) paint ideally, but you can use whatever you have at home. </a:t>
            </a:r>
          </a:p>
          <a:p>
            <a:endParaRPr lang="en-GB" sz="2800" dirty="0">
              <a:solidFill>
                <a:srgbClr val="FF6820"/>
              </a:solidFill>
              <a:latin typeface="Arial Rounded MT Bold - 28"/>
            </a:endParaRPr>
          </a:p>
          <a:p>
            <a:r>
              <a:rPr lang="en-US" sz="2800" u="sng" dirty="0">
                <a:solidFill>
                  <a:srgbClr val="FF6820"/>
                </a:solidFill>
                <a:latin typeface="Arial Rounded MT Bold - 28"/>
              </a:rPr>
              <a:t>Firstly</a:t>
            </a:r>
            <a:r>
              <a:rPr lang="en-US" sz="2800" dirty="0">
                <a:solidFill>
                  <a:srgbClr val="FF6820"/>
                </a:solidFill>
                <a:latin typeface="Arial Rounded MT Bold - 28"/>
              </a:rPr>
              <a:t>, I would like you to mix the </a:t>
            </a:r>
            <a:r>
              <a:rPr lang="en-US" sz="2800" dirty="0" err="1">
                <a:solidFill>
                  <a:srgbClr val="FF6820"/>
                </a:solidFill>
                <a:latin typeface="Arial Rounded MT Bold - 28"/>
              </a:rPr>
              <a:t>colours</a:t>
            </a:r>
            <a:r>
              <a:rPr lang="en-US" sz="2800" dirty="0">
                <a:solidFill>
                  <a:srgbClr val="FF6820"/>
                </a:solidFill>
                <a:latin typeface="Arial Rounded MT Bold - 28"/>
              </a:rPr>
              <a:t> that you can see in the ‘water’. You should try out each </a:t>
            </a:r>
            <a:r>
              <a:rPr lang="en-US" sz="2800" dirty="0" err="1">
                <a:solidFill>
                  <a:srgbClr val="FF6820"/>
                </a:solidFill>
                <a:latin typeface="Arial Rounded MT Bold - 28"/>
              </a:rPr>
              <a:t>colour</a:t>
            </a:r>
            <a:r>
              <a:rPr lang="en-US" sz="2800" dirty="0">
                <a:solidFill>
                  <a:srgbClr val="FF6820"/>
                </a:solidFill>
                <a:latin typeface="Arial Rounded MT Bold - 28"/>
              </a:rPr>
              <a:t> on your page using loose brush strokes similar in size and direction to those used by Monet. </a:t>
            </a:r>
          </a:p>
          <a:p>
            <a:r>
              <a:rPr lang="en-US" sz="2800" dirty="0">
                <a:solidFill>
                  <a:srgbClr val="FF6820"/>
                </a:solidFill>
                <a:latin typeface="Arial Rounded MT Bold - 28"/>
              </a:rPr>
              <a:t>You should investigate how to best recreate the effect you can see in your rectangle of water. You could try different brushes or different size of strokes to see which works best. </a:t>
            </a:r>
            <a:endParaRPr lang="en-GB" sz="2800" dirty="0">
              <a:solidFill>
                <a:srgbClr val="FF6820"/>
              </a:solidFill>
              <a:latin typeface="Arial Rounded MT Bold - 28"/>
            </a:endParaRPr>
          </a:p>
        </p:txBody>
      </p:sp>
      <p:pic>
        <p:nvPicPr>
          <p:cNvPr id="3" name="Picture 2">
            <a:extLst>
              <a:ext uri="{FF2B5EF4-FFF2-40B4-BE49-F238E27FC236}">
                <a16:creationId xmlns:a16="http://schemas.microsoft.com/office/drawing/2014/main" id="{8FA833BF-49DC-4F0B-BCF3-B7E1428FD10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473976" y="6784853"/>
            <a:ext cx="3686024" cy="1406646"/>
          </a:xfrm>
          <a:prstGeom prst="rect">
            <a:avLst/>
          </a:prstGeom>
          <a:solidFill>
            <a:scrgbClr r="0" g="0" b="0">
              <a:alpha val="0"/>
            </a:scrgbClr>
          </a:solidFill>
        </p:spPr>
      </p:pic>
      <p:pic>
        <p:nvPicPr>
          <p:cNvPr id="4" name="Recorded Sound">
            <a:hlinkClick r:id="" action="ppaction://media"/>
            <a:extLst>
              <a:ext uri="{FF2B5EF4-FFF2-40B4-BE49-F238E27FC236}">
                <a16:creationId xmlns:a16="http://schemas.microsoft.com/office/drawing/2014/main" id="{4FD230CA-26F1-42BC-B7E0-868DA9C22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8709" y="1130180"/>
            <a:ext cx="487363" cy="487363"/>
          </a:xfrm>
          <a:prstGeom prst="rect">
            <a:avLst/>
          </a:prstGeom>
        </p:spPr>
      </p:pic>
    </p:spTree>
    <p:extLst>
      <p:ext uri="{BB962C8B-B14F-4D97-AF65-F5344CB8AC3E}">
        <p14:creationId xmlns:p14="http://schemas.microsoft.com/office/powerpoint/2010/main" val="16120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296</Words>
  <Application>Microsoft Office PowerPoint</Application>
  <PresentationFormat>Custom</PresentationFormat>
  <Paragraphs>23</Paragraphs>
  <Slides>11</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 Rounded MT Bold - 36</vt:lpstr>
      <vt:lpstr>Calibri Light</vt:lpstr>
      <vt:lpstr>Arial Rounded MT Bold - 28</vt:lpstr>
      <vt:lpstr>Arial Rounded MT Bold - 24</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Barker</dc:creator>
  <cp:lastModifiedBy>Katie Barker</cp:lastModifiedBy>
  <cp:revision>8</cp:revision>
  <dcterms:created xsi:type="dcterms:W3CDTF">2021-01-13T15:08:41Z</dcterms:created>
  <dcterms:modified xsi:type="dcterms:W3CDTF">2021-01-13T16:27:23Z</dcterms:modified>
</cp:coreProperties>
</file>