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2.emf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deo.link/w/ZzvNb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.em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2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2021</a:t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Assembly slides for primary-age children</a:t>
            </a:r>
          </a:p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632" y="4369318"/>
            <a:ext cx="8478036" cy="8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26" name="Picture 2" descr="selective focal photo of crayons in yellow box">
            <a:extLst>
              <a:ext uri="{FF2B5EF4-FFF2-40B4-BE49-F238E27FC236}">
                <a16:creationId xmlns:a16="http://schemas.microsoft.com/office/drawing/2014/main" id="{B7577AB1-4709-45C2-9170-D6989E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0" y="1959428"/>
            <a:ext cx="2922662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doing wall graffiti">
            <a:extLst>
              <a:ext uri="{FF2B5EF4-FFF2-40B4-BE49-F238E27FC236}">
                <a16:creationId xmlns:a16="http://schemas.microsoft.com/office/drawing/2014/main" id="{38A3C431-A0C6-4E51-8AEE-0BFDDBEC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" y="1974389"/>
            <a:ext cx="2910567" cy="19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girl using a camera">
            <a:extLst>
              <a:ext uri="{FF2B5EF4-FFF2-40B4-BE49-F238E27FC236}">
                <a16:creationId xmlns:a16="http://schemas.microsoft.com/office/drawing/2014/main" id="{D32447FB-71FE-4AAC-8BD7-DE700520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" y="4100506"/>
            <a:ext cx="2928234" cy="19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girls wearing blue and peach dresses dancing on green grass">
            <a:extLst>
              <a:ext uri="{FF2B5EF4-FFF2-40B4-BE49-F238E27FC236}">
                <a16:creationId xmlns:a16="http://schemas.microsoft.com/office/drawing/2014/main" id="{77A73482-60C7-4297-875B-F251AA7B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4148666"/>
            <a:ext cx="2934366" cy="18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y in red long sleeve shirt playing violin">
            <a:extLst>
              <a:ext uri="{FF2B5EF4-FFF2-40B4-BE49-F238E27FC236}">
                <a16:creationId xmlns:a16="http://schemas.microsoft.com/office/drawing/2014/main" id="{B2CDA565-C5D7-48F5-9BFD-020E091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0" y="1947333"/>
            <a:ext cx="2483219" cy="41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6" name="Picture 10" descr="boy in green shirt holding red paper heart cutout on brown table">
            <a:extLst>
              <a:ext uri="{FF2B5EF4-FFF2-40B4-BE49-F238E27FC236}">
                <a16:creationId xmlns:a16="http://schemas.microsoft.com/office/drawing/2014/main" id="{54E1AFFB-84F3-4AB7-BCB5-C088CF5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166307"/>
            <a:ext cx="2887239" cy="20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what-does...mean-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2709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ee-if-you....vide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5" y="298824"/>
            <a:ext cx="10406822" cy="905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0D0E5A-49E9-E940-919D-876CA956DE9B}"/>
              </a:ext>
            </a:extLst>
          </p:cNvPr>
          <p:cNvSpPr txBox="1"/>
          <p:nvPr/>
        </p:nvSpPr>
        <p:spPr>
          <a:xfrm>
            <a:off x="3500064" y="3193773"/>
            <a:ext cx="5191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hlinkClick r:id="rId6"/>
              </a:rPr>
              <a:t>Express Yourself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7251" flipH="1">
            <a:off x="4986614" y="1716760"/>
            <a:ext cx="1118104" cy="183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334" y="1917902"/>
            <a:ext cx="4378476" cy="4086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m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593925"/>
            <a:ext cx="5319058" cy="49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01809" y="1711082"/>
            <a:ext cx="9699239" cy="4436026"/>
            <a:chOff x="738952" y="1720364"/>
            <a:chExt cx="10291906" cy="4707087"/>
          </a:xfrm>
        </p:grpSpPr>
        <p:pic>
          <p:nvPicPr>
            <p:cNvPr id="2054" name="Picture 6" descr="girl with paint of body">
              <a:extLst>
                <a:ext uri="{FF2B5EF4-FFF2-40B4-BE49-F238E27FC236}">
                  <a16:creationId xmlns:a16="http://schemas.microsoft.com/office/drawing/2014/main" id="{6B704BB3-FDB2-4A0A-81FF-A732CAC8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2" y="1725487"/>
              <a:ext cx="3119429" cy="4697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irl wearing black vest raising two hands near green grass field during daytime">
              <a:extLst>
                <a:ext uri="{FF2B5EF4-FFF2-40B4-BE49-F238E27FC236}">
                  <a16:creationId xmlns:a16="http://schemas.microsoft.com/office/drawing/2014/main" id="{E83AEFBD-DCA8-470A-80F6-E98428FBD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42" y="1721575"/>
              <a:ext cx="3430821" cy="229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oy in green hoodie holding pencil">
              <a:extLst>
                <a:ext uri="{FF2B5EF4-FFF2-40B4-BE49-F238E27FC236}">
                  <a16:creationId xmlns:a16="http://schemas.microsoft.com/office/drawing/2014/main" id="{7A350A00-F6FE-422B-806C-5A6C6EB5C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273" y="1720364"/>
              <a:ext cx="3441161" cy="229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boy singing on microphone with pop filter">
              <a:extLst>
                <a:ext uri="{FF2B5EF4-FFF2-40B4-BE49-F238E27FC236}">
                  <a16:creationId xmlns:a16="http://schemas.microsoft.com/office/drawing/2014/main" id="{2D666974-DF82-45CD-B5F8-D88A5D82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4" y="4144341"/>
              <a:ext cx="3422952" cy="2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girl holding pen">
              <a:extLst>
                <a:ext uri="{FF2B5EF4-FFF2-40B4-BE49-F238E27FC236}">
                  <a16:creationId xmlns:a16="http://schemas.microsoft.com/office/drawing/2014/main" id="{8ACC3F72-EC68-440C-8C34-91FFD4565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636" y="4144582"/>
              <a:ext cx="3465222" cy="227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5</a:t>
            </a:r>
            <a:endParaRPr lang="en-GB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How-does...you-feel-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72" y="312964"/>
            <a:ext cx="9126816" cy="9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071F2F-A1C6-4808-9F43-D07789F6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4981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Listen to or read the story “Beautiful Oops” (or one of your own)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DB71-2121-4D8F-BCCA-2020C35F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122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Remember, when we express ourselves we don’t have to be a great artist or a wonderful dancer.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It’s not about being the very best at something or putting on a performance.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Let’s encourage each other to find lots of different ways to get creative and express </a:t>
            </a:r>
            <a:r>
              <a:rPr lang="en-GB" dirty="0">
                <a:solidFill>
                  <a:schemeClr val="bg1"/>
                </a:solidFill>
              </a:rPr>
              <a:t>ourselves.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29121-1762-41D9-A4E5-9359BFC4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16" y="2177786"/>
            <a:ext cx="5227620" cy="3482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6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Can-we-find...ifferent-way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9" y="267424"/>
            <a:ext cx="6364942" cy="9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7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3" name="Picture 12" descr="How-can-we-help...w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2" y="354398"/>
            <a:ext cx="10578353" cy="7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CC7B-7DCA-4369-975A-B7078443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1970768"/>
            <a:ext cx="10515600" cy="2879422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All images in this presentation are royalty free from unsplash.com and canva.com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Beautiful Oops is by Barney </a:t>
            </a:r>
            <a:r>
              <a:rPr lang="en-GB" dirty="0" err="1">
                <a:solidFill>
                  <a:srgbClr val="FFFFFF"/>
                </a:solidFill>
              </a:rPr>
              <a:t>Saltzberg</a:t>
            </a:r>
            <a:r>
              <a:rPr lang="en-GB" dirty="0">
                <a:solidFill>
                  <a:srgbClr val="FFFFFF"/>
                </a:solidFill>
              </a:rPr>
              <a:t>, published by Workman Publishing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8" name="Picture 7" descr="Credi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84" y="512944"/>
            <a:ext cx="2721813" cy="5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410ED-9552-423D-ABFC-6FF8BDFC7A6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124</Words>
  <Application>Microsoft Macintosh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Headteacher Grewelthorpe and Fountains CofE Primary Schools</cp:lastModifiedBy>
  <cp:revision>27</cp:revision>
  <dcterms:created xsi:type="dcterms:W3CDTF">2020-10-12T13:02:18Z</dcterms:created>
  <dcterms:modified xsi:type="dcterms:W3CDTF">2021-02-02T09:55:51Z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