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6" r:id="rId4"/>
    <p:sldId id="26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3D52-9B6E-412A-B27A-93E2BE570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C18E4-D707-47EE-82A6-11D0C32C3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AED97-C465-4D96-817C-9B9D142B8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75522-C0B2-43ED-8830-7DC63F79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FA450-D718-45D2-ACB7-AAA4BB794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72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DF82-E9A5-4665-95B8-7F3CE16A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0C1BD-5D4A-4F74-B2BF-58055790A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4B840-AA8C-4487-8882-4D3222AD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A89EE-F519-4D39-BDB8-AC963B60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78605-57FA-47C7-BEA3-0274DEF8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58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4F8558-12A5-4EA7-B7FE-A26D2BAAB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D7E74-A8D9-4810-9624-CE2DD9DC7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3680F-84DF-4730-9698-43065EB9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E3843-5C99-4E87-8F03-FDE09C4C3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1FDCB-9685-455C-8012-2141B42D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62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8454-7ECE-4DF4-9206-8C8AFAD6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F5B45-7997-4D1D-BF58-2BE5D338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85C38-918E-48D6-8493-F78FDBFC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5795-551C-4DA6-86D4-3BE1ABF9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E282E-DF18-4258-B581-D798EFB7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15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7BC3-2706-4EA3-A29E-7A898BFB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4F767-4A8A-40D5-8EBE-6F0710864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ABEC3-99A0-4970-A909-ECF9801C1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7A5FF-A47A-40C7-9837-0EAF18EB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9A52-6D23-483F-912A-9450F11C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9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3FE5-A917-402E-98F8-149BAD1D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B3302-51C6-4D55-BF18-CE572C85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5E6EB-0CA0-4FE3-8C9A-92F3EBA29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8F7BF-8156-4BDF-B909-372F326D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F33E2-97B0-4E6E-B1A6-ACF5036C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6D038-BF71-40BD-BDFC-E1BA1D21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8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F98A-4430-463A-9EC1-127E545BC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3F951-5EE8-4244-9C1B-3C2612849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C9B1B-A43F-4C4D-9652-E20EECE95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D71E6-A1FC-4068-B14A-2018310BE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DE061B-F67E-40EE-A7D1-AE2B3EA0A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1562A-FDFC-42A1-9FEE-67F86B2B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DCA08F-8F60-43E9-93DD-6643013D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50E1A-B86A-4C4D-AB78-E93A2514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96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2D53-DE75-4BBE-8E57-7CBBC602B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A5C8E-343C-42DB-999E-C996D8D3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0ECE9-3124-4484-A275-504AB040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B00F7-9394-4A6E-9E50-C628D528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59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F7159-DB7F-4125-B9A9-975A8BCF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D5A5C-FAAE-4B9F-8897-D3F60287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B5DDB-76A5-4954-BF6D-9F93D5AE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74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97734-AE2C-443F-ACAF-29AFBC57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1D4F7-1185-4DF3-B648-1ABEFCB8A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F3ABE-DF51-4093-A06E-3688C76EF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5A6B2-AD98-4D1C-BD24-CDCB923A1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DE6BB-7BEE-4F39-86DD-32299B2D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CC64A-6F2C-4A10-B193-DC2E41F2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43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DC07C-B81D-45B1-9EC4-5E1B9F15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3F8F27-ACC9-4F74-8B26-17CC2E370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09131-4149-4BD4-873C-07F303DD1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BE683-4E90-4F0F-994D-9ACB962D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83B46-5486-4568-8CDB-F493FD7A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289EE-20C6-4B87-B3DF-509BC18C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92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08DAB-2FA9-4800-84C0-453C1195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A099E-84C4-4F73-BE9F-B274F5685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FEF9B-6705-473D-88E6-04189B1B2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5CC82-BD51-44DD-A8D8-8105BA75CAE9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E48A-607E-433E-B722-34EDCB033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A647F-1A0A-4BE7-9F7D-2EDBA9BDD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5BCA6-8FC5-4660-AF26-4E0976B19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24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52C1-0CCE-471A-AF91-C6DC6F0A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3EC62-2349-477B-98D3-5B02034E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"/>
            <a:ext cx="12192000" cy="6853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4F93A-1FDB-4994-81B9-BCF89ED7B91F}"/>
              </a:ext>
            </a:extLst>
          </p:cNvPr>
          <p:cNvSpPr txBox="1"/>
          <p:nvPr/>
        </p:nvSpPr>
        <p:spPr>
          <a:xfrm>
            <a:off x="344713" y="230188"/>
            <a:ext cx="6042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Our outdoor classroom…</a:t>
            </a:r>
            <a:endParaRPr lang="en-GB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166BD-B8CC-48CC-A4B3-B2535AF81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4" y="428289"/>
            <a:ext cx="3083339" cy="2312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BD899-659B-4662-A7FB-9F2C99912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078" y="2050990"/>
            <a:ext cx="2230433" cy="2975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8673E0-726B-45C9-90C2-7BF8A1CF3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980" y="2206486"/>
            <a:ext cx="3327710" cy="2494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68DF2A-4DE6-48F0-8AA8-E0DD63350857}"/>
              </a:ext>
            </a:extLst>
          </p:cNvPr>
          <p:cNvSpPr txBox="1"/>
          <p:nvPr/>
        </p:nvSpPr>
        <p:spPr>
          <a:xfrm>
            <a:off x="440244" y="1006157"/>
            <a:ext cx="4040705" cy="12003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We use our outdoor area every day. We love being outside in any weather!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0C0F2-F0F5-4022-9A9A-4F11129C8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475" y="4386534"/>
            <a:ext cx="3085505" cy="2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52C1-0CCE-471A-AF91-C6DC6F0A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3EC62-2349-477B-98D3-5B02034E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"/>
            <a:ext cx="12192000" cy="6853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4F93A-1FDB-4994-81B9-BCF89ED7B91F}"/>
              </a:ext>
            </a:extLst>
          </p:cNvPr>
          <p:cNvSpPr txBox="1"/>
          <p:nvPr/>
        </p:nvSpPr>
        <p:spPr>
          <a:xfrm>
            <a:off x="344713" y="230188"/>
            <a:ext cx="6042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Our class library…</a:t>
            </a:r>
            <a:endParaRPr lang="en-GB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0DC0A-9633-48C5-BBEB-43D318460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57" y="346062"/>
            <a:ext cx="5198374" cy="3898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1985F8-DC66-4BD9-9AC9-F970038E3337}"/>
              </a:ext>
            </a:extLst>
          </p:cNvPr>
          <p:cNvSpPr txBox="1"/>
          <p:nvPr/>
        </p:nvSpPr>
        <p:spPr>
          <a:xfrm>
            <a:off x="3640785" y="4586081"/>
            <a:ext cx="4793001" cy="203132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Our reading corner is a place where we can enjoy sharing books with our friends and teachers or if we want some quiet time by ourselves.</a:t>
            </a:r>
          </a:p>
          <a:p>
            <a:endParaRPr lang="en-GB" dirty="0"/>
          </a:p>
          <a:p>
            <a:r>
              <a:rPr lang="en-GB" dirty="0"/>
              <a:t>We read books and listen to stories every day.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91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52C1-0CCE-471A-AF91-C6DC6F0A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3EC62-2349-477B-98D3-5B02034E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"/>
            <a:ext cx="12192000" cy="6853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4F93A-1FDB-4994-81B9-BCF89ED7B91F}"/>
              </a:ext>
            </a:extLst>
          </p:cNvPr>
          <p:cNvSpPr txBox="1"/>
          <p:nvPr/>
        </p:nvSpPr>
        <p:spPr>
          <a:xfrm>
            <a:off x="344713" y="230188"/>
            <a:ext cx="6042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Playtime…</a:t>
            </a:r>
            <a:endParaRPr lang="en-GB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985F8-DC66-4BD9-9AC9-F970038E3337}"/>
              </a:ext>
            </a:extLst>
          </p:cNvPr>
          <p:cNvSpPr txBox="1"/>
          <p:nvPr/>
        </p:nvSpPr>
        <p:spPr>
          <a:xfrm>
            <a:off x="3365828" y="584131"/>
            <a:ext cx="6683694" cy="203132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W</a:t>
            </a:r>
            <a:r>
              <a:rPr lang="en-GB" dirty="0"/>
              <a:t>e go onto the big playground and field after our lunch for a play everyday. We share this playtime with Class 2.</a:t>
            </a:r>
          </a:p>
          <a:p>
            <a:endParaRPr lang="en-GB" dirty="0"/>
          </a:p>
          <a:p>
            <a:r>
              <a:rPr lang="en-GB" dirty="0"/>
              <a:t>Later in the year we will also join with the rest of the school for playtime in a morning on the big playground too.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AD4AA-4DCF-433D-A3EE-3A8EC660B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904" y="2834462"/>
            <a:ext cx="4719188" cy="38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43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52C1-0CCE-471A-AF91-C6DC6F0A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3EC62-2349-477B-98D3-5B02034E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"/>
            <a:ext cx="12192000" cy="6853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4F93A-1FDB-4994-81B9-BCF89ED7B91F}"/>
              </a:ext>
            </a:extLst>
          </p:cNvPr>
          <p:cNvSpPr txBox="1"/>
          <p:nvPr/>
        </p:nvSpPr>
        <p:spPr>
          <a:xfrm>
            <a:off x="344713" y="230188"/>
            <a:ext cx="6042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More learning…</a:t>
            </a:r>
            <a:endParaRPr lang="en-GB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985F8-DC66-4BD9-9AC9-F970038E3337}"/>
              </a:ext>
            </a:extLst>
          </p:cNvPr>
          <p:cNvSpPr txBox="1"/>
          <p:nvPr/>
        </p:nvSpPr>
        <p:spPr>
          <a:xfrm>
            <a:off x="3244104" y="2095396"/>
            <a:ext cx="6683694" cy="258532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We like to have special theme days throughout the year where we learn about different cultures. We also enjoy supporting different charities by having dress up days and doing sponsored events. </a:t>
            </a:r>
          </a:p>
          <a:p>
            <a:endParaRPr lang="en-US" dirty="0"/>
          </a:p>
          <a:p>
            <a:r>
              <a:rPr lang="en-US" dirty="0"/>
              <a:t>At our school, we also want to provide opportunities for the children to learn away from the classroom by going on visits or by having visitors come in to school.</a:t>
            </a:r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249B9-65F8-41BF-A40C-A043B4B0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202" y="4543149"/>
            <a:ext cx="2601460" cy="1949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0CCFF-B6B4-49FD-BD93-FFABD9E07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993" y="3876566"/>
            <a:ext cx="2033609" cy="2713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D8BE6D-383A-4029-B1B3-2E5B94864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6301" y="235059"/>
            <a:ext cx="2545301" cy="1907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465A7-9528-49A8-B583-853F716EC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495" y="958159"/>
            <a:ext cx="2033609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86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Widescreen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Georgina Wray</cp:lastModifiedBy>
  <cp:revision>1</cp:revision>
  <dcterms:created xsi:type="dcterms:W3CDTF">2021-06-16T17:13:47Z</dcterms:created>
  <dcterms:modified xsi:type="dcterms:W3CDTF">2021-06-16T17:14:19Z</dcterms:modified>
</cp:coreProperties>
</file>