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0" r:id="rId4"/>
    <p:sldId id="269" r:id="rId5"/>
    <p:sldId id="272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13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F3CB-6645-49C8-90EB-888222A23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77778-A4FD-4E66-BFCC-B230334EF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46426-3BB4-4B38-B34F-2BCF9C0F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A40D9-7C9D-4F7B-9DE4-75307E6C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8E416-49FB-44B0-AA2A-80AEAF8C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0BA2-D15D-4F52-934C-77E716FB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6A654-886A-4746-BCA4-1F1830F7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6F0E-A80E-4566-9381-8BC8FB0C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1A261-092B-4BB4-8DC6-7828EF36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7F30-7B36-4B4A-B905-33F1FC5F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077B4-50A7-44A2-BD95-C37BBA500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0F9A4-E105-4386-B0EE-B26FA514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F3163-20DB-4A43-AD4D-844B5388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C27-361D-4858-AB8F-AF9DB951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42524-B662-4187-B2F9-90509DA3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8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CBBD-C202-4BC3-923F-FC0A7E2F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1E28-6B2D-424F-87F7-2C3E7E208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D5CE9-3F93-477F-9BCF-321A735D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61DE-83BF-4F7C-9523-89DE8F56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3EEE7-7272-49FA-8372-13FC0323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F6BA-2636-48DB-B38F-FB358338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DC711-9A39-4279-8817-690AD6D0D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AC3AC-4C7C-4C66-ADA2-22DE927A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529E-A8F2-4F3B-9629-BDEC5E2C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441D-6F59-4898-AB38-211004FA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9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F9F1-9898-4479-9F37-BD127EFF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732FE-9C12-493F-A9F1-C775A1184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6A3A7-14C2-40CD-967E-A1E3D72B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FB2A6-FB31-4E0C-BB9B-D902BAD0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4EB01-7B89-40EC-8740-DB20F1E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F7D5D-1850-45DA-9081-240B6D25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45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7F4A-CBCC-4B54-8628-DE4D81C8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47F0-2943-4AB6-9708-A4DFE14B4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4889B-E2EC-4467-8333-31155BF1B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1E6F9-605D-4D82-B374-4B4A8F338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B7E77-D078-4BF7-875E-906D0C394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7604EE-7C9C-41E4-80AE-807CFBAA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0BBAA-2E8F-4A06-8862-3D6B370A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B54883-0099-446F-9415-FA44126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0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FE80-1B63-4A79-BBEA-E35E56EF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550AE-3045-4CE9-A8CB-13E7DEE2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388C0-FC53-4F52-A59F-9D452A4C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FC14C-A9C5-4DA5-B472-971CB15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827D8-1C3B-44C0-AC93-E2776DEB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E6A96-39AF-4445-B8DB-F9D4B3E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83CD8-3960-468F-A612-12DC9D25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1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48BC-D8D2-47CB-B9C1-AAE7DDE1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5DBA-B139-4669-8439-E668E9D2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15E1-9605-466D-8281-0E28D2D31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4E8BB-8FF8-4D14-9A50-019167A6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5193D-0F5A-45D8-97A2-45057002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33D56-CF0E-4D46-8AA2-35F09B0C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8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9894-1BBE-40BA-8930-7AE61081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F4B1B-0388-4D05-A91A-4FE345D2D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4AF97-B3DE-487A-A34C-A6C91AB9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872A-9747-48D0-A089-40D51734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05DB1-32DA-410F-B9FC-820F3349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19E21-7DBD-40E7-959F-C2ADB62C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6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tx1">
              <a:lumMod val="95000"/>
              <a:lumOff val="5000"/>
            </a:schemeClr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5B3CB-C01C-43F0-927A-D14793CC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682E-AD0F-4499-9546-3666D9F8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3E5D-D166-4718-8081-97435AECE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884F1-038B-4F39-AE27-B20E0FD70388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94B0-E5C3-4007-A5E0-EB2E4BA3B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59B9-6289-43B5-9000-77722E7DA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3a7ebe01-f94b-47a3-b3ed-bf058523e69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cid:20d19ddb-4309-4607-bb67-8101a0939528@eurprd08.prod.outlook.com" TargetMode="External"/><Relationship Id="rId3" Type="http://schemas.openxmlformats.org/officeDocument/2006/relationships/image" Target="cid:image001.jpg@01D6ED99.12256C70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2.jpg@01D6ED99.12256C70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3C890E7F-6D65-4F96-A14B-3C5410668155-L0-001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cid:D9921FC9-2D83-45D3-897C-E1A5262383C3-L0-001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cid:2b6ae785-05ab-4ab0-bfb5-74760e4135eb" TargetMode="External"/><Relationship Id="rId7" Type="http://schemas.openxmlformats.org/officeDocument/2006/relationships/image" Target="cid:178D4D4B-F9EB-4736-AFB3-509F8B6EEBF2-L0-00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cid:cf8e8927-d7b3-44ea-990c-3445c1056a29@eurprd08.prod.outlook.com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cid:019AD5E7-483C-4D53-AC0C-4A7B266037FF-L0-0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B864-EF8B-4869-A161-4D8891AD8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6029"/>
            <a:ext cx="8685320" cy="2590634"/>
          </a:xfrm>
        </p:spPr>
        <p:txBody>
          <a:bodyPr>
            <a:norm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Class 1’s</a:t>
            </a:r>
            <a:endParaRPr lang="en-GB" sz="138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54BBE-BCF4-4CDD-8D51-2DA061668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856" y="3627982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/>
              <a:t>Work to bee proud of…</a:t>
            </a:r>
            <a:endParaRPr lang="en-GB" sz="5400" dirty="0"/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8B392B7-AF80-4643-B122-19F294D3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89">
            <a:off x="399496" y="814184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D12529A6-B231-4E7A-BFE3-2104FCCD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053">
            <a:off x="9536099" y="4523868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ee the source image">
            <a:extLst>
              <a:ext uri="{FF2B5EF4-FFF2-40B4-BE49-F238E27FC236}">
                <a16:creationId xmlns:a16="http://schemas.microsoft.com/office/drawing/2014/main" id="{00E7400F-BB85-423E-B15B-1C988AAF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1311">
            <a:off x="725241" y="4523867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ee the source image">
            <a:extLst>
              <a:ext uri="{FF2B5EF4-FFF2-40B4-BE49-F238E27FC236}">
                <a16:creationId xmlns:a16="http://schemas.microsoft.com/office/drawing/2014/main" id="{4972CC1C-7E1C-4EFA-BC43-BDB6B456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118">
            <a:off x="9480492" y="627739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7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2961-7A00-44CE-9D13-1E0C57BA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The Noisy 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House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4" name="3a7ebe01-f94b-47a3-b3ed-bf058523e691" descr="Image">
            <a:extLst>
              <a:ext uri="{FF2B5EF4-FFF2-40B4-BE49-F238E27FC236}">
                <a16:creationId xmlns:a16="http://schemas.microsoft.com/office/drawing/2014/main" id="{304B9B59-3728-4031-A934-5E88759C209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1685">
            <a:off x="305336" y="1516461"/>
            <a:ext cx="5558014" cy="346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47985-9F72-48CB-89C9-F5DE8AA2C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930" y="197167"/>
            <a:ext cx="3824851" cy="5167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5BE51-C899-407F-BE94-09EF860B4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5" y="3198815"/>
            <a:ext cx="45502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5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69F9-42B6-4583-973F-0BCCF522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400" b="1" dirty="0">
                <a:latin typeface="Comic Sans MS" panose="030F0702030302020204" pitchFamily="66" charset="0"/>
              </a:rPr>
              <a:t>Numbers</a:t>
            </a:r>
            <a:endParaRPr lang="en-GB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ED291-133E-4F9A-A32D-4AB46AA8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0158E-E2FC-4BF8-BDFB-2A63F614D51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7401">
            <a:off x="1092369" y="194710"/>
            <a:ext cx="3021140" cy="415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8F1DC-1A25-46C6-8175-363AB70B9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52" y="3977197"/>
            <a:ext cx="3475930" cy="2606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CD76A-C0C3-4831-8D8B-0EE638D8B40B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4202">
            <a:off x="5235974" y="327645"/>
            <a:ext cx="2939252" cy="40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1B594-E96C-4F67-AF06-A463F07FD198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05600" y="3667125"/>
            <a:ext cx="5210890" cy="297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16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6BE7-E25E-433B-B170-BF3055F9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B042C-A61D-4A85-B76A-4F0CF2C85F7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22510" y="1508378"/>
            <a:ext cx="5260432" cy="297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44924-FCBD-4FBA-9EA5-6D1F1464A944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91" y="158833"/>
            <a:ext cx="2794709" cy="333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AF8ABA-09A9-4F4B-B737-F8F6EA422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622" y="2589865"/>
            <a:ext cx="3070860" cy="4094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FFA6BA-2BD9-4322-B0B9-0C4D992B4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548" y="275015"/>
            <a:ext cx="2794709" cy="3726279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AEE14B-5B3F-45DF-9110-02D1AC759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08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8556-386B-42FB-A869-C8EF075B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D525C-D3D3-4855-824D-D2466AD4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2b6ae785-05ab-4ab0-bfb5-74760e4135eb" descr="Image">
            <a:extLst>
              <a:ext uri="{FF2B5EF4-FFF2-40B4-BE49-F238E27FC236}">
                <a16:creationId xmlns:a16="http://schemas.microsoft.com/office/drawing/2014/main" id="{42D38923-F63C-466C-B77B-47A1E253B954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4102">
            <a:off x="-148282" y="1200704"/>
            <a:ext cx="4768115" cy="334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4BC8F-E3CC-4054-96B1-081615C30098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9031" y="540599"/>
            <a:ext cx="3435148" cy="262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AB06E-1F20-4D3A-B731-C6CE84B7FD99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1658">
            <a:off x="8021439" y="457444"/>
            <a:ext cx="3402326" cy="388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F8EFC-E68E-4EE2-857D-90310A740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560" y="3240136"/>
            <a:ext cx="2713398" cy="36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D1E9-A5D9-4020-A1AC-FA33EE57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latin typeface="Comic Sans MS" panose="030F0702030302020204" pitchFamily="66" charset="0"/>
              </a:rPr>
              <a:t>Toys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9DEB-9260-4C8F-9B50-6C62CEAC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AC5DF-AF0B-47FE-9964-7530D861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7" y="223283"/>
            <a:ext cx="3384376" cy="457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F8CF3-7881-4DEC-821C-367D6FD7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216" y="223283"/>
            <a:ext cx="4043030" cy="5390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D8161-D506-4F35-B92E-208CBA9A7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95" y="3096577"/>
            <a:ext cx="4893088" cy="3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09CC-8582-427A-9433-EF010E03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E6555C-D1EF-400E-BD82-C1C153312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54" y="125335"/>
            <a:ext cx="4940837" cy="370562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EFFB9-ED6C-4989-A44D-F87654E697AB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7" y="142826"/>
            <a:ext cx="4702628" cy="385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A66A1-F7C4-408D-B4E4-04A237985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85" y="2072060"/>
            <a:ext cx="3495454" cy="46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214F-CBE1-4EA2-89E6-DEB671BF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AA36C-BC1E-41D4-AB21-24E3BD9B9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48141"/>
            <a:ext cx="5950935" cy="4465702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ADBC5D8-7951-4AF6-A1D5-67CCCDB8D7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95B68-7157-41C4-B38D-BA7BCB4B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63"/>
            <a:ext cx="5262880" cy="39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36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14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Class 1’s</vt:lpstr>
      <vt:lpstr>The Noisy  House</vt:lpstr>
      <vt:lpstr>Numbers</vt:lpstr>
      <vt:lpstr>PowerPoint Presentation</vt:lpstr>
      <vt:lpstr>PowerPoint Presentation</vt:lpstr>
      <vt:lpstr>Toys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20</cp:revision>
  <dcterms:created xsi:type="dcterms:W3CDTF">2021-01-12T11:11:49Z</dcterms:created>
  <dcterms:modified xsi:type="dcterms:W3CDTF">2021-01-21T19:07:42Z</dcterms:modified>
</cp:coreProperties>
</file>