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76" r:id="rId5"/>
    <p:sldId id="262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94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US" altLang="en-US" sz="4400" b="1" dirty="0"/>
              <a:t>Tues</a:t>
            </a:r>
            <a:r>
              <a:rPr lang="en-GB" altLang="en-US" sz="4400" b="1" dirty="0"/>
              <a:t>day </a:t>
            </a:r>
            <a:r>
              <a:rPr lang="en-US" altLang="en-US" sz="4400" b="1" dirty="0"/>
              <a:t>2</a:t>
            </a:r>
            <a:r>
              <a:rPr lang="en-US" altLang="en-US" sz="4400" b="1" baseline="30000" dirty="0"/>
              <a:t>nd</a:t>
            </a:r>
            <a:r>
              <a:rPr lang="en-US" altLang="en-US" sz="4400" b="1" dirty="0"/>
              <a:t> February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Our phoneme today makes two different sounds. Listen to each word. Can you hear the difference?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b="1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itchFamily="66" charset="0"/>
            </a:endParaRPr>
          </a:p>
        </p:txBody>
      </p:sp>
      <p:sp>
        <p:nvSpPr>
          <p:cNvPr id="14339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2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3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4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941960F1-1019-45E9-AD47-0B52389D6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603" y="2477425"/>
            <a:ext cx="2830197" cy="401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2114FB2-D552-4A63-9DD4-A2F47B9C48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16" y="3429000"/>
            <a:ext cx="25749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9A45BB11-BED6-46F6-B552-078F3CA20E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9203" y="89408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omic Sans MS" pitchFamily="66" charset="0"/>
              </a:rPr>
              <a:t>Our phoneme today is…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9975" y="1484313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607049" y="2060575"/>
            <a:ext cx="1628251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 err="1"/>
              <a:t>oo</a:t>
            </a:r>
            <a:endParaRPr lang="en-US" altLang="en-US" sz="9600" dirty="0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82588" y="4941888"/>
            <a:ext cx="11501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dirty="0">
                <a:latin typeface="Comic Sans MS" pitchFamily="66" charset="0"/>
              </a:rPr>
              <a:t>Can you say these words with our phoneme in? See if you can sound out the words then blend to read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750024" y="1416130"/>
            <a:ext cx="299565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u="sng" dirty="0">
                <a:latin typeface="Calibri" pitchFamily="34" charset="0"/>
              </a:rPr>
              <a:t>Short ‘</a:t>
            </a:r>
            <a:r>
              <a:rPr lang="en-US" sz="4400" u="sng" dirty="0" err="1">
                <a:latin typeface="Calibri" pitchFamily="34" charset="0"/>
              </a:rPr>
              <a:t>oo</a:t>
            </a:r>
            <a:r>
              <a:rPr lang="en-US" sz="4400" u="sng" dirty="0">
                <a:latin typeface="Calibri" pitchFamily="34" charset="0"/>
              </a:rPr>
              <a:t>’</a:t>
            </a:r>
          </a:p>
          <a:p>
            <a:endParaRPr lang="en-US" sz="4400" dirty="0">
              <a:latin typeface="Calibri" pitchFamily="34" charset="0"/>
            </a:endParaRPr>
          </a:p>
          <a:p>
            <a:r>
              <a:rPr lang="en-US" sz="4400" dirty="0">
                <a:latin typeface="Calibri" pitchFamily="34" charset="0"/>
              </a:rPr>
              <a:t>b</a:t>
            </a:r>
            <a:r>
              <a:rPr lang="en-GB" sz="4400" dirty="0" err="1">
                <a:latin typeface="Calibri" pitchFamily="34" charset="0"/>
              </a:rPr>
              <a:t>ook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2" name="TextBox 3"/>
          <p:cNvSpPr txBox="1">
            <a:spLocks noChangeArrowheads="1"/>
          </p:cNvSpPr>
          <p:nvPr/>
        </p:nvSpPr>
        <p:spPr bwMode="auto">
          <a:xfrm>
            <a:off x="8062550" y="3812084"/>
            <a:ext cx="24177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zoom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8786735" y="1508245"/>
            <a:ext cx="265524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u="sng" dirty="0">
                <a:latin typeface="Calibri" pitchFamily="34" charset="0"/>
              </a:rPr>
              <a:t>Long ‘</a:t>
            </a:r>
            <a:r>
              <a:rPr lang="en-US" sz="4400" u="sng" dirty="0" err="1">
                <a:latin typeface="Calibri" pitchFamily="34" charset="0"/>
              </a:rPr>
              <a:t>oo</a:t>
            </a:r>
            <a:r>
              <a:rPr lang="en-US" sz="4400" u="sng" dirty="0">
                <a:latin typeface="Calibri" pitchFamily="34" charset="0"/>
              </a:rPr>
              <a:t>’</a:t>
            </a:r>
          </a:p>
          <a:p>
            <a:endParaRPr lang="en-US" sz="4400" dirty="0">
              <a:latin typeface="Calibri" pitchFamily="34" charset="0"/>
            </a:endParaRPr>
          </a:p>
          <a:p>
            <a:pPr algn="r"/>
            <a:r>
              <a:rPr lang="en-US" sz="4400" dirty="0">
                <a:latin typeface="Calibri" pitchFamily="34" charset="0"/>
              </a:rPr>
              <a:t>b</a:t>
            </a:r>
            <a:r>
              <a:rPr lang="en-GB" sz="4400" dirty="0">
                <a:latin typeface="Calibri" pitchFamily="34" charset="0"/>
              </a:rPr>
              <a:t>room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E11BD27-336B-425B-9C94-10BCE245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685" y="3930601"/>
            <a:ext cx="1868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foot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6BEA76A5-F43F-4633-B39E-EB7233359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3053" y="67097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4406" y="624868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long or short ‘</a:t>
            </a:r>
            <a:r>
              <a:rPr lang="en-GB" altLang="en-US" dirty="0" err="1"/>
              <a:t>oo</a:t>
            </a:r>
            <a:r>
              <a:rPr lang="en-GB" altLang="en-US" dirty="0"/>
              <a:t>’ sound to move them into the middle. 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91200" y="1416908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oo</a:t>
            </a:r>
            <a:endParaRPr lang="en-GB" sz="3600" dirty="0"/>
          </a:p>
        </p:txBody>
      </p:sp>
      <p:pic>
        <p:nvPicPr>
          <p:cNvPr id="10" name="Be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53" y="1276867"/>
            <a:ext cx="1424992" cy="1811052"/>
          </a:xfrm>
          <a:prstGeom prst="rect">
            <a:avLst/>
          </a:prstGeom>
        </p:spPr>
      </p:pic>
      <p:pic>
        <p:nvPicPr>
          <p:cNvPr id="11" name="Chees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13" y="4508411"/>
            <a:ext cx="2303412" cy="1628778"/>
          </a:xfrm>
          <a:prstGeom prst="rect">
            <a:avLst/>
          </a:prstGeom>
        </p:spPr>
      </p:pic>
      <p:pic>
        <p:nvPicPr>
          <p:cNvPr id="12" name="Spo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0799" flipV="1">
            <a:off x="2242460" y="3614002"/>
            <a:ext cx="1841721" cy="401626"/>
          </a:xfrm>
          <a:prstGeom prst="rect">
            <a:avLst/>
          </a:prstGeom>
        </p:spPr>
      </p:pic>
      <p:pic>
        <p:nvPicPr>
          <p:cNvPr id="13" name="Hoo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66" y="1261244"/>
            <a:ext cx="1629677" cy="1488899"/>
          </a:xfrm>
          <a:prstGeom prst="rect">
            <a:avLst/>
          </a:prstGeom>
        </p:spPr>
      </p:pic>
      <p:pic>
        <p:nvPicPr>
          <p:cNvPr id="14" name="Moo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8" y="2873901"/>
            <a:ext cx="1297050" cy="1431446"/>
          </a:xfrm>
          <a:prstGeom prst="rect">
            <a:avLst/>
          </a:prstGeom>
        </p:spPr>
      </p:pic>
      <p:pic>
        <p:nvPicPr>
          <p:cNvPr id="15" name="Book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6" y="4508412"/>
            <a:ext cx="1711706" cy="1544981"/>
          </a:xfrm>
          <a:prstGeom prst="rect">
            <a:avLst/>
          </a:prstGeom>
        </p:spPr>
      </p:pic>
      <p:sp>
        <p:nvSpPr>
          <p:cNvPr id="16" name="Cross 15"/>
          <p:cNvSpPr/>
          <p:nvPr/>
        </p:nvSpPr>
        <p:spPr>
          <a:xfrm rot="2700000">
            <a:off x="2662415" y="4726419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 rot="2700000">
            <a:off x="2632348" y="1718838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id="{E4D02813-9C04-4486-BB6F-630CAE09C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93183" y="11732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21858 -0.113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23941 0.165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40555 -0.050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22986 0.134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CEB6-C39C-4771-8E9B-186992A0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9458"/>
          </a:xfrm>
        </p:spPr>
        <p:txBody>
          <a:bodyPr/>
          <a:lstStyle/>
          <a:p>
            <a:r>
              <a:rPr lang="en-US" dirty="0"/>
              <a:t>Can you sort the words into short and long ‘</a:t>
            </a:r>
            <a:r>
              <a:rPr lang="en-US" dirty="0" err="1"/>
              <a:t>oo</a:t>
            </a:r>
            <a:r>
              <a:rPr lang="en-US" dirty="0"/>
              <a:t>’?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Can you think of anymore ‘</a:t>
            </a:r>
            <a:r>
              <a:rPr lang="en-US" dirty="0" err="1"/>
              <a:t>oo</a:t>
            </a:r>
            <a:r>
              <a:rPr lang="en-US" dirty="0"/>
              <a:t>’ words?</a:t>
            </a:r>
            <a:endParaRPr lang="en-GB" dirty="0"/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24A425FF-4A25-4EE6-BBFE-934C0DDF8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18" y="2330961"/>
            <a:ext cx="1645999" cy="190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82296329-D512-4F01-AAFE-B8C1FC868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50" y="4879097"/>
            <a:ext cx="12827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EC6CCD4-B315-41CD-B070-CE1610642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4128">
            <a:off x="5278955" y="4666567"/>
            <a:ext cx="3302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6B024B7-2AED-4345-A6FC-866D2B9E52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52" y="1690688"/>
            <a:ext cx="203993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5C351D9-14C8-4B21-9D2E-50B2018DE3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2435">
            <a:off x="338896" y="2375602"/>
            <a:ext cx="2274887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6157C4C-E285-4AFF-9C5E-358D2F3ADB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29" y="2330961"/>
            <a:ext cx="85566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id="{4F448797-7D93-41A3-8600-5FA3FF570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73941" y="6009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120</Words>
  <Application>Microsoft Office PowerPoint</Application>
  <PresentationFormat>Widescreen</PresentationFormat>
  <Paragraphs>17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Twinkl</vt:lpstr>
      <vt:lpstr>Office Theme</vt:lpstr>
      <vt:lpstr>PowerPoint Presentation</vt:lpstr>
      <vt:lpstr>Phonics - Phase 3</vt:lpstr>
      <vt:lpstr>Our phoneme today is…</vt:lpstr>
      <vt:lpstr>PowerPoint Presentation</vt:lpstr>
      <vt:lpstr>Can you sort the words into short and long ‘oo’?        Can you think of anymore ‘oo’ words?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20</cp:revision>
  <dcterms:created xsi:type="dcterms:W3CDTF">2021-01-06T13:07:18Z</dcterms:created>
  <dcterms:modified xsi:type="dcterms:W3CDTF">2021-01-31T20:48:49Z</dcterms:modified>
</cp:coreProperties>
</file>