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9" r:id="rId2"/>
    <p:sldId id="273" r:id="rId3"/>
    <p:sldId id="262" r:id="rId4"/>
    <p:sldId id="263" r:id="rId5"/>
    <p:sldId id="264" r:id="rId6"/>
    <p:sldId id="265" r:id="rId7"/>
    <p:sldId id="280" r:id="rId8"/>
    <p:sldId id="267" r:id="rId9"/>
    <p:sldId id="278" r:id="rId10"/>
    <p:sldId id="277" r:id="rId11"/>
    <p:sldId id="276" r:id="rId12"/>
    <p:sldId id="275" r:id="rId13"/>
    <p:sldId id="274" r:id="rId14"/>
    <p:sldId id="268" r:id="rId15"/>
    <p:sldId id="281" r:id="rId16"/>
    <p:sldId id="259" r:id="rId17"/>
    <p:sldId id="282" r:id="rId18"/>
    <p:sldId id="257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9F"/>
    <a:srgbClr val="25287D"/>
    <a:srgbClr val="EDAB01"/>
    <a:srgbClr val="A68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DBB84-DD2B-4F47-B3F1-5EBBBA1CBAA7}" v="496" dt="2021-04-09T15:43:54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/>
    <p:restoredTop sz="97712"/>
  </p:normalViewPr>
  <p:slideViewPr>
    <p:cSldViewPr snapToGrid="0" snapToObjects="1">
      <p:cViewPr varScale="1">
        <p:scale>
          <a:sx n="112" d="100"/>
          <a:sy n="112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7912-99FD-4C17-AE54-8E202E380624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C98D1-CDAD-4568-A30F-9D2A637F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7" y="4225563"/>
            <a:ext cx="2202202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5040000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title,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26872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7" y="4225563"/>
            <a:ext cx="2202202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4934653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Small presentation title slide, maximum of four line heading can go here </a:t>
            </a:r>
          </a:p>
        </p:txBody>
      </p:sp>
    </p:spTree>
    <p:extLst>
      <p:ext uri="{BB962C8B-B14F-4D97-AF65-F5344CB8AC3E}">
        <p14:creationId xmlns:p14="http://schemas.microsoft.com/office/powerpoint/2010/main" val="2504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9" y="4225563"/>
            <a:ext cx="2202198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D9905-EEF9-AF44-9B21-4B46A42C7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138" y="1015638"/>
            <a:ext cx="5040000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title,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58132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4934653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Small presentation title slide, maximum of four line heading can go here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E2EAA-22E2-034D-8346-D5156FF27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800" y="4226400"/>
            <a:ext cx="2203200" cy="6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1B1124-FCA8-EA46-8EF3-D60AA2129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3936" y="4223657"/>
            <a:ext cx="1427410" cy="39335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B97E27-90FF-5140-9238-BE1BC2909C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652802"/>
            <a:ext cx="4806157" cy="7335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6000" indent="-126000">
              <a:lnSpc>
                <a:spcPct val="100000"/>
              </a:lnSpc>
              <a:defRPr sz="12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26000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defRPr sz="10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Click to add first level of bullet points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3C2D22-1B0B-3245-AA1C-22E23448A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465764"/>
            <a:ext cx="4806157" cy="1851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11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add body text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894658-6D54-AF4D-AEF1-5472D96396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61438" y="839841"/>
            <a:ext cx="2739908" cy="3072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bIns="540000" anchor="ctr" anchorCtr="0">
            <a:normAutofit/>
          </a:bodyPr>
          <a:lstStyle>
            <a:lvl1pPr marL="0" indent="0" algn="ctr">
              <a:buFontTx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4CC8-8A43-6645-8C4F-4B751F4F81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725" y="839842"/>
            <a:ext cx="4805363" cy="733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ln>
                  <a:noFill/>
                </a:ln>
                <a:gradFill>
                  <a:gsLst>
                    <a:gs pos="0">
                      <a:srgbClr val="EDAB01"/>
                    </a:gs>
                    <a:gs pos="100000">
                      <a:srgbClr val="00849F"/>
                    </a:gs>
                  </a:gsLst>
                  <a:lin ang="2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Contents slide title with a maximum of two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4B0DB-4AB1-2346-B93D-1782C2A902B2}"/>
              </a:ext>
            </a:extLst>
          </p:cNvPr>
          <p:cNvSpPr txBox="1"/>
          <p:nvPr userDrawn="1"/>
        </p:nvSpPr>
        <p:spPr>
          <a:xfrm>
            <a:off x="720000" y="4775391"/>
            <a:ext cx="480608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www.churchofengland.org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/education</a:t>
            </a:r>
          </a:p>
        </p:txBody>
      </p:sp>
    </p:spTree>
    <p:extLst>
      <p:ext uri="{BB962C8B-B14F-4D97-AF65-F5344CB8AC3E}">
        <p14:creationId xmlns:p14="http://schemas.microsoft.com/office/powerpoint/2010/main" val="33808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1B1124-FCA8-EA46-8EF3-D60AA2129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3936" y="4223657"/>
            <a:ext cx="1427410" cy="393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4CC8-8A43-6645-8C4F-4B751F4F81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725" y="839842"/>
            <a:ext cx="7680620" cy="5535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>
                <a:ln>
                  <a:noFill/>
                </a:ln>
                <a:gradFill>
                  <a:gsLst>
                    <a:gs pos="0">
                      <a:srgbClr val="EDAB01"/>
                    </a:gs>
                    <a:gs pos="100000">
                      <a:srgbClr val="00849F"/>
                    </a:gs>
                  </a:gsLst>
                  <a:lin ang="2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Contents slide with single line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431FA-AA82-884D-A848-9C0C8B3D41B0}"/>
              </a:ext>
            </a:extLst>
          </p:cNvPr>
          <p:cNvSpPr txBox="1"/>
          <p:nvPr userDrawn="1"/>
        </p:nvSpPr>
        <p:spPr>
          <a:xfrm>
            <a:off x="719998" y="4773600"/>
            <a:ext cx="4806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www.churchofengland.org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/education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81CC13-5851-1F44-A94E-42149F1D35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476136"/>
            <a:ext cx="7681345" cy="7335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6000" indent="-126000">
              <a:lnSpc>
                <a:spcPct val="100000"/>
              </a:lnSpc>
              <a:defRPr sz="12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26000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defRPr sz="10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Click to add first level of bullet points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7D6933-796F-B245-B6F1-B5171FB53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289098"/>
            <a:ext cx="7681345" cy="17397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11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add 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2" r:id="rId3"/>
    <p:sldLayoutId id="2147483674" r:id="rId4"/>
    <p:sldLayoutId id="2147483662" r:id="rId5"/>
    <p:sldLayoutId id="214748367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3.tmp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5.tm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0.sv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http://www.royal.uk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.royal.uk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5" Type="http://schemas.openxmlformats.org/officeDocument/2006/relationships/hyperlink" Target="http://www.dofe.org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EA1C35-AE78-45B4-AECD-EFC9E2DE1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life well lived</a:t>
            </a:r>
          </a:p>
        </p:txBody>
      </p:sp>
      <p:pic>
        <p:nvPicPr>
          <p:cNvPr id="3" name="Audio Recording 11 Apr 2021 at 14:26:13" descr="Audio Recording 11 Apr 2021 at 14:26:13">
            <a:hlinkClick r:id="" action="ppaction://media"/>
            <a:extLst>
              <a:ext uri="{FF2B5EF4-FFF2-40B4-BE49-F238E27FC236}">
                <a16:creationId xmlns:a16="http://schemas.microsoft.com/office/drawing/2014/main" id="{99463864-CD82-5D45-A8DB-E4DC12A7F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0920" y="412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Patron and ambassador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1C57955-2ACE-438C-98DF-4FA384E57750}"/>
              </a:ext>
            </a:extLst>
          </p:cNvPr>
          <p:cNvGrpSpPr>
            <a:grpSpLocks/>
          </p:cNvGrpSpPr>
          <p:nvPr/>
        </p:nvGrpSpPr>
        <p:grpSpPr bwMode="auto">
          <a:xfrm>
            <a:off x="731691" y="848695"/>
            <a:ext cx="3387318" cy="3651733"/>
            <a:chOff x="892285" y="568325"/>
            <a:chExt cx="3304968" cy="3598566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46E8F646-994A-4722-BF4F-3E6CDDD4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5" y="568325"/>
              <a:ext cx="3304968" cy="33247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0BF049A7-5272-43D1-94C4-32CC3CDD2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285" y="3904953"/>
              <a:ext cx="15843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1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© www.raeng.org.</a:t>
              </a:r>
              <a:r>
                <a:rPr lang="en-GB" alt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uk</a:t>
              </a:r>
            </a:p>
          </p:txBody>
        </p:sp>
      </p:grpSp>
      <p:pic>
        <p:nvPicPr>
          <p:cNvPr id="11" name="Picture 7">
            <a:extLst>
              <a:ext uri="{FF2B5EF4-FFF2-40B4-BE49-F238E27FC236}">
                <a16:creationId xmlns:a16="http://schemas.microsoft.com/office/drawing/2014/main" id="{E60EBDD9-728D-4720-9580-7E55A2652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18" y="1124311"/>
            <a:ext cx="15668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A9222F-F22D-4987-942F-53D5DE793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071" y="3079401"/>
            <a:ext cx="1733639" cy="4699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6F3852-67AE-47EE-94A0-2F1A38C5D99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0712" y="3175984"/>
            <a:ext cx="1230073" cy="157607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6C7B8620-D666-475D-A630-947E20CE723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4280" y="516400"/>
            <a:ext cx="2263756" cy="1620000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4F921C8F-F64C-4469-B2EB-77153CC3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12" y="4890433"/>
            <a:ext cx="22375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Pixabay.com</a:t>
            </a:r>
          </a:p>
        </p:txBody>
      </p:sp>
      <p:pic>
        <p:nvPicPr>
          <p:cNvPr id="3" name="Audio Recording 11 Apr 2021 at 14:35:53" descr="Audio Recording 11 Apr 2021 at 14:35:53">
            <a:hlinkClick r:id="" action="ppaction://media"/>
            <a:extLst>
              <a:ext uri="{FF2B5EF4-FFF2-40B4-BE49-F238E27FC236}">
                <a16:creationId xmlns:a16="http://schemas.microsoft.com/office/drawing/2014/main" id="{B93C0ABA-2A67-3544-AD3C-89639B43C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34280" y="2086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Celebrating with the Queen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CA3DB5-A10F-4BF1-BDBD-D6E7C9258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8" y="1167099"/>
            <a:ext cx="1789364" cy="25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EEAA8B7F-9547-476F-82B8-7BB57ECE95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49" r="10323"/>
          <a:stretch/>
        </p:blipFill>
        <p:spPr>
          <a:xfrm>
            <a:off x="2796498" y="1167099"/>
            <a:ext cx="3551004" cy="2653896"/>
          </a:xfrm>
          <a:prstGeom prst="rect">
            <a:avLst/>
          </a:prstGeom>
        </p:spPr>
      </p:pic>
      <p:pic>
        <p:nvPicPr>
          <p:cNvPr id="13" name="Picture 1" descr="Description: http://www.tonybaldry.co.uk/wp-content/uploads/2016/02/HM-The-Queens-90th-Birthday-logo.jpg">
            <a:extLst>
              <a:ext uri="{FF2B5EF4-FFF2-40B4-BE49-F238E27FC236}">
                <a16:creationId xmlns:a16="http://schemas.microsoft.com/office/drawing/2014/main" id="{0BEDCBE1-C47A-4167-B5BF-63E584A7B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2792" r="3090" b="2909"/>
          <a:stretch/>
        </p:blipFill>
        <p:spPr bwMode="auto">
          <a:xfrm>
            <a:off x="6877164" y="1167099"/>
            <a:ext cx="2003225" cy="25199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1 Apr 2021 at 14:36:22" descr="Audio Recording 11 Apr 2021 at 14:36:22">
            <a:hlinkClick r:id="" action="ppaction://media"/>
            <a:extLst>
              <a:ext uri="{FF2B5EF4-FFF2-40B4-BE49-F238E27FC236}">
                <a16:creationId xmlns:a16="http://schemas.microsoft.com/office/drawing/2014/main" id="{0E024145-E472-E944-838A-351009479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47502" y="204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390855"/>
            <a:ext cx="7680620" cy="553529"/>
          </a:xfrm>
        </p:spPr>
        <p:txBody>
          <a:bodyPr/>
          <a:lstStyle/>
          <a:p>
            <a:r>
              <a:rPr lang="en-GB" dirty="0"/>
              <a:t>Royal engagements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DA5EEB7-3433-4BCF-B461-0431128C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67" y="1033607"/>
            <a:ext cx="3136635" cy="21360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0E975F5-41A5-4962-954B-44205C785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12430"/>
          <a:stretch/>
        </p:blipFill>
        <p:spPr bwMode="auto">
          <a:xfrm>
            <a:off x="5462213" y="1033607"/>
            <a:ext cx="3136635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9B7132B-2722-4D5B-A1F1-C6444B9F09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3986"/>
          <a:stretch/>
        </p:blipFill>
        <p:spPr bwMode="auto">
          <a:xfrm>
            <a:off x="334717" y="2719058"/>
            <a:ext cx="2933700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4F535AB-8B40-4876-9D90-18AA453018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4307" r="11014" b="26900"/>
          <a:stretch/>
        </p:blipFill>
        <p:spPr bwMode="auto">
          <a:xfrm>
            <a:off x="3681788" y="2719058"/>
            <a:ext cx="3214510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1 Apr 2021 at 14:37:49" descr="Audio Recording 11 Apr 2021 at 14:37:49">
            <a:hlinkClick r:id="" action="ppaction://media"/>
            <a:extLst>
              <a:ext uri="{FF2B5EF4-FFF2-40B4-BE49-F238E27FC236}">
                <a16:creationId xmlns:a16="http://schemas.microsoft.com/office/drawing/2014/main" id="{BAFCBB8E-6652-BC45-81EE-94CA68B57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7408" y="2208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390855"/>
            <a:ext cx="7680620" cy="553529"/>
          </a:xfrm>
        </p:spPr>
        <p:txBody>
          <a:bodyPr/>
          <a:lstStyle/>
          <a:p>
            <a:r>
              <a:rPr lang="en-GB" dirty="0"/>
              <a:t>Less well known facts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E59A5C35-AB5F-435C-929E-210BC12F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3" y="2674389"/>
            <a:ext cx="3631299" cy="23559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3761989-428C-4CF4-A3BB-1C2FD5EDF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7" y="1046133"/>
            <a:ext cx="2978662" cy="30512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men riding a horse&#10;&#10;Description automatically generated with low confidence">
            <a:extLst>
              <a:ext uri="{FF2B5EF4-FFF2-40B4-BE49-F238E27FC236}">
                <a16:creationId xmlns:a16="http://schemas.microsoft.com/office/drawing/2014/main" id="{E846239E-021F-4695-94E2-5AAEE05D0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2" y="771118"/>
            <a:ext cx="2978661" cy="39815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57F33-A06C-4FA9-8681-DA9B112A7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87" y="238788"/>
            <a:ext cx="3325775" cy="26442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1 Apr 2021 at 14:38:31" descr="Audio Recording 11 Apr 2021 at 14:38:31">
            <a:hlinkClick r:id="" action="ppaction://media"/>
            <a:extLst>
              <a:ext uri="{FF2B5EF4-FFF2-40B4-BE49-F238E27FC236}">
                <a16:creationId xmlns:a16="http://schemas.microsoft.com/office/drawing/2014/main" id="{C83BB8A9-A37B-3947-92FC-549F0B390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2983" y="41991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1159131-5D13-43E3-90E7-98E8A7D5A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2160" y="589873"/>
            <a:ext cx="4632519" cy="2754990"/>
          </a:xfrm>
        </p:spPr>
        <p:txBody>
          <a:bodyPr/>
          <a:lstStyle/>
          <a:p>
            <a:r>
              <a:rPr lang="en-US" sz="4400" dirty="0"/>
              <a:t>Announcing his retirement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May 2017</a:t>
            </a:r>
          </a:p>
          <a:p>
            <a:endParaRPr lang="en-US" sz="2000" dirty="0"/>
          </a:p>
          <a:p>
            <a:r>
              <a:rPr lang="en-US" sz="1500" dirty="0"/>
              <a:t>On his retirement, aged 96, a guest at St. James’ Palace said ‘I’m sorry to hear that you’re standing down.’ to which the Duke replied ‘Well, I can’t stand up much longer!’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58E3A0-2AA7-4E4A-BC24-A61D8894D8DC}"/>
              </a:ext>
            </a:extLst>
          </p:cNvPr>
          <p:cNvGrpSpPr/>
          <p:nvPr/>
        </p:nvGrpSpPr>
        <p:grpSpPr>
          <a:xfrm>
            <a:off x="5404268" y="866148"/>
            <a:ext cx="3395888" cy="3284242"/>
            <a:chOff x="5168825" y="762115"/>
            <a:chExt cx="3100212" cy="2995834"/>
          </a:xfrm>
        </p:grpSpPr>
        <p:pic>
          <p:nvPicPr>
            <p:cNvPr id="9" name="Graphic 8" descr="Speech with solid fill">
              <a:extLst>
                <a:ext uri="{FF2B5EF4-FFF2-40B4-BE49-F238E27FC236}">
                  <a16:creationId xmlns:a16="http://schemas.microsoft.com/office/drawing/2014/main" id="{D9FFFC1B-BDD7-43CB-B82A-1397963B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68825" y="762115"/>
              <a:ext cx="2804538" cy="2804538"/>
            </a:xfrm>
            <a:prstGeom prst="rect">
              <a:avLst/>
            </a:prstGeom>
          </p:spPr>
        </p:pic>
        <p:pic>
          <p:nvPicPr>
            <p:cNvPr id="11" name="Graphic 10" descr="Speech outline">
              <a:extLst>
                <a:ext uri="{FF2B5EF4-FFF2-40B4-BE49-F238E27FC236}">
                  <a16:creationId xmlns:a16="http://schemas.microsoft.com/office/drawing/2014/main" id="{D71CBC5B-7337-4557-A500-6C56D9FA2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4499" y="953411"/>
              <a:ext cx="2804538" cy="2804538"/>
            </a:xfrm>
            <a:prstGeom prst="rect">
              <a:avLst/>
            </a:prstGeom>
          </p:spPr>
        </p:pic>
      </p:grpSp>
      <p:pic>
        <p:nvPicPr>
          <p:cNvPr id="2" name="Audio Recording 11 Apr 2021 at 14:39:50" descr="Audio Recording 11 Apr 2021 at 14:39:50">
            <a:hlinkClick r:id="" action="ppaction://media"/>
            <a:extLst>
              <a:ext uri="{FF2B5EF4-FFF2-40B4-BE49-F238E27FC236}">
                <a16:creationId xmlns:a16="http://schemas.microsoft.com/office/drawing/2014/main" id="{0E8B27DA-C162-9445-9226-471245242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1472" y="274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01E944-3A9B-44C4-908D-8FB0DF2E9BEF}"/>
              </a:ext>
            </a:extLst>
          </p:cNvPr>
          <p:cNvGrpSpPr/>
          <p:nvPr/>
        </p:nvGrpSpPr>
        <p:grpSpPr>
          <a:xfrm>
            <a:off x="-13922" y="0"/>
            <a:ext cx="9157922" cy="5143499"/>
            <a:chOff x="1867976" y="-303809"/>
            <a:chExt cx="7560310" cy="8079740"/>
          </a:xfrm>
        </p:grpSpPr>
        <p:sp>
          <p:nvSpPr>
            <p:cNvPr id="10" name="Freeform 212">
              <a:extLst>
                <a:ext uri="{FF2B5EF4-FFF2-40B4-BE49-F238E27FC236}">
                  <a16:creationId xmlns:a16="http://schemas.microsoft.com/office/drawing/2014/main" id="{97B4DD4E-CDF2-464C-994C-E7728D44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5831561"/>
              <a:ext cx="7212330" cy="1361440"/>
            </a:xfrm>
            <a:custGeom>
              <a:avLst/>
              <a:gdLst>
                <a:gd name="T0" fmla="*/ 0 w 11358"/>
                <a:gd name="T1" fmla="+- 0 14445 12302"/>
                <a:gd name="T2" fmla="*/ 14445 h 2144"/>
                <a:gd name="T3" fmla="*/ 11017 w 11358"/>
                <a:gd name="T4" fmla="+- 0 14445 12302"/>
                <a:gd name="T5" fmla="*/ 14445 h 2144"/>
                <a:gd name="T6" fmla="*/ 11095 w 11358"/>
                <a:gd name="T7" fmla="+- 0 14436 12302"/>
                <a:gd name="T8" fmla="*/ 14436 h 2144"/>
                <a:gd name="T9" fmla="*/ 11166 w 11358"/>
                <a:gd name="T10" fmla="+- 0 14411 12302"/>
                <a:gd name="T11" fmla="*/ 14411 h 2144"/>
                <a:gd name="T12" fmla="*/ 11230 w 11358"/>
                <a:gd name="T13" fmla="+- 0 14370 12302"/>
                <a:gd name="T14" fmla="*/ 14370 h 2144"/>
                <a:gd name="T15" fmla="*/ 11282 w 11358"/>
                <a:gd name="T16" fmla="+- 0 14318 12302"/>
                <a:gd name="T17" fmla="*/ 14318 h 2144"/>
                <a:gd name="T18" fmla="*/ 11322 w 11358"/>
                <a:gd name="T19" fmla="+- 0 14255 12302"/>
                <a:gd name="T20" fmla="*/ 14255 h 2144"/>
                <a:gd name="T21" fmla="*/ 11348 w 11358"/>
                <a:gd name="T22" fmla="+- 0 14183 12302"/>
                <a:gd name="T23" fmla="*/ 14183 h 2144"/>
                <a:gd name="T24" fmla="*/ 11357 w 11358"/>
                <a:gd name="T25" fmla="+- 0 14105 12302"/>
                <a:gd name="T26" fmla="*/ 14105 h 2144"/>
                <a:gd name="T27" fmla="*/ 11357 w 11358"/>
                <a:gd name="T28" fmla="+- 0 12642 12302"/>
                <a:gd name="T29" fmla="*/ 12642 h 2144"/>
                <a:gd name="T30" fmla="*/ 11348 w 11358"/>
                <a:gd name="T31" fmla="+- 0 12564 12302"/>
                <a:gd name="T32" fmla="*/ 12564 h 2144"/>
                <a:gd name="T33" fmla="*/ 11322 w 11358"/>
                <a:gd name="T34" fmla="+- 0 12493 12302"/>
                <a:gd name="T35" fmla="*/ 12493 h 2144"/>
                <a:gd name="T36" fmla="*/ 11282 w 11358"/>
                <a:gd name="T37" fmla="+- 0 12429 12302"/>
                <a:gd name="T38" fmla="*/ 12429 h 2144"/>
                <a:gd name="T39" fmla="*/ 11230 w 11358"/>
                <a:gd name="T40" fmla="+- 0 12377 12302"/>
                <a:gd name="T41" fmla="*/ 12377 h 2144"/>
                <a:gd name="T42" fmla="*/ 11166 w 11358"/>
                <a:gd name="T43" fmla="+- 0 12337 12302"/>
                <a:gd name="T44" fmla="*/ 12337 h 2144"/>
                <a:gd name="T45" fmla="*/ 11095 w 11358"/>
                <a:gd name="T46" fmla="+- 0 12311 12302"/>
                <a:gd name="T47" fmla="*/ 12311 h 2144"/>
                <a:gd name="T48" fmla="*/ 11017 w 11358"/>
                <a:gd name="T49" fmla="+- 0 12302 12302"/>
                <a:gd name="T50" fmla="*/ 12302 h 2144"/>
                <a:gd name="T51" fmla="*/ 0 w 11358"/>
                <a:gd name="T52" fmla="+- 0 12302 12302"/>
                <a:gd name="T53" fmla="*/ 1230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7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6C830-1B9B-4611-A00A-FC921259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57680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2" name="Freeform 214">
              <a:extLst>
                <a:ext uri="{FF2B5EF4-FFF2-40B4-BE49-F238E27FC236}">
                  <a16:creationId xmlns:a16="http://schemas.microsoft.com/office/drawing/2014/main" id="{86E058C6-496F-4786-8BE5-828AE07D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4193261"/>
              <a:ext cx="7212330" cy="1361440"/>
            </a:xfrm>
            <a:custGeom>
              <a:avLst/>
              <a:gdLst>
                <a:gd name="T0" fmla="*/ 0 w 11358"/>
                <a:gd name="T1" fmla="+- 0 11865 9722"/>
                <a:gd name="T2" fmla="*/ 11865 h 2144"/>
                <a:gd name="T3" fmla="*/ 11017 w 11358"/>
                <a:gd name="T4" fmla="+- 0 11865 9722"/>
                <a:gd name="T5" fmla="*/ 11865 h 2144"/>
                <a:gd name="T6" fmla="*/ 11095 w 11358"/>
                <a:gd name="T7" fmla="+- 0 11856 9722"/>
                <a:gd name="T8" fmla="*/ 11856 h 2144"/>
                <a:gd name="T9" fmla="*/ 11166 w 11358"/>
                <a:gd name="T10" fmla="+- 0 11831 9722"/>
                <a:gd name="T11" fmla="*/ 11831 h 2144"/>
                <a:gd name="T12" fmla="*/ 11230 w 11358"/>
                <a:gd name="T13" fmla="+- 0 11791 9722"/>
                <a:gd name="T14" fmla="*/ 11791 h 2144"/>
                <a:gd name="T15" fmla="*/ 11282 w 11358"/>
                <a:gd name="T16" fmla="+- 0 11738 9722"/>
                <a:gd name="T17" fmla="*/ 11738 h 2144"/>
                <a:gd name="T18" fmla="*/ 11322 w 11358"/>
                <a:gd name="T19" fmla="+- 0 11675 9722"/>
                <a:gd name="T20" fmla="*/ 11675 h 2144"/>
                <a:gd name="T21" fmla="*/ 11348 w 11358"/>
                <a:gd name="T22" fmla="+- 0 11603 9722"/>
                <a:gd name="T23" fmla="*/ 11603 h 2144"/>
                <a:gd name="T24" fmla="*/ 11357 w 11358"/>
                <a:gd name="T25" fmla="+- 0 11525 9722"/>
                <a:gd name="T26" fmla="*/ 11525 h 2144"/>
                <a:gd name="T27" fmla="*/ 11357 w 11358"/>
                <a:gd name="T28" fmla="+- 0 10063 9722"/>
                <a:gd name="T29" fmla="*/ 10063 h 2144"/>
                <a:gd name="T30" fmla="*/ 11348 w 11358"/>
                <a:gd name="T31" fmla="+- 0 9985 9722"/>
                <a:gd name="T32" fmla="*/ 9985 h 2144"/>
                <a:gd name="T33" fmla="*/ 11322 w 11358"/>
                <a:gd name="T34" fmla="+- 0 9913 9722"/>
                <a:gd name="T35" fmla="*/ 9913 h 2144"/>
                <a:gd name="T36" fmla="*/ 11282 w 11358"/>
                <a:gd name="T37" fmla="+- 0 9850 9722"/>
                <a:gd name="T38" fmla="*/ 9850 h 2144"/>
                <a:gd name="T39" fmla="*/ 11230 w 11358"/>
                <a:gd name="T40" fmla="+- 0 9797 9722"/>
                <a:gd name="T41" fmla="*/ 9797 h 2144"/>
                <a:gd name="T42" fmla="*/ 11166 w 11358"/>
                <a:gd name="T43" fmla="+- 0 9757 9722"/>
                <a:gd name="T44" fmla="*/ 9757 h 2144"/>
                <a:gd name="T45" fmla="*/ 11095 w 11358"/>
                <a:gd name="T46" fmla="+- 0 9731 9722"/>
                <a:gd name="T47" fmla="*/ 9731 h 2144"/>
                <a:gd name="T48" fmla="*/ 11017 w 11358"/>
                <a:gd name="T49" fmla="+- 0 9722 9722"/>
                <a:gd name="T50" fmla="*/ 9722 h 2144"/>
                <a:gd name="T51" fmla="*/ 0 w 11358"/>
                <a:gd name="T52" fmla="+- 0 9722 9722"/>
                <a:gd name="T53" fmla="*/ 972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9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1"/>
                  </a:lnTo>
                  <a:lnTo>
                    <a:pt x="11348" y="263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6AEFCD-C4A4-4991-9780-4B98F93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41297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:a16="http://schemas.microsoft.com/office/drawing/2014/main" id="{0CBCCBAB-D861-4053-99C1-F817931A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2554961"/>
              <a:ext cx="7212330" cy="1361440"/>
            </a:xfrm>
            <a:custGeom>
              <a:avLst/>
              <a:gdLst>
                <a:gd name="T0" fmla="*/ 0 w 11358"/>
                <a:gd name="T1" fmla="+- 0 9286 7143"/>
                <a:gd name="T2" fmla="*/ 9286 h 2144"/>
                <a:gd name="T3" fmla="*/ 11017 w 11358"/>
                <a:gd name="T4" fmla="+- 0 9286 7143"/>
                <a:gd name="T5" fmla="*/ 9286 h 2144"/>
                <a:gd name="T6" fmla="*/ 11095 w 11358"/>
                <a:gd name="T7" fmla="+- 0 9277 7143"/>
                <a:gd name="T8" fmla="*/ 9277 h 2144"/>
                <a:gd name="T9" fmla="*/ 11166 w 11358"/>
                <a:gd name="T10" fmla="+- 0 9251 7143"/>
                <a:gd name="T11" fmla="*/ 9251 h 2144"/>
                <a:gd name="T12" fmla="*/ 11230 w 11358"/>
                <a:gd name="T13" fmla="+- 0 9211 7143"/>
                <a:gd name="T14" fmla="*/ 9211 h 2144"/>
                <a:gd name="T15" fmla="*/ 11282 w 11358"/>
                <a:gd name="T16" fmla="+- 0 9158 7143"/>
                <a:gd name="T17" fmla="*/ 9158 h 2144"/>
                <a:gd name="T18" fmla="*/ 11322 w 11358"/>
                <a:gd name="T19" fmla="+- 0 9095 7143"/>
                <a:gd name="T20" fmla="*/ 9095 h 2144"/>
                <a:gd name="T21" fmla="*/ 11348 w 11358"/>
                <a:gd name="T22" fmla="+- 0 9024 7143"/>
                <a:gd name="T23" fmla="*/ 9024 h 2144"/>
                <a:gd name="T24" fmla="*/ 11357 w 11358"/>
                <a:gd name="T25" fmla="+- 0 8946 7143"/>
                <a:gd name="T26" fmla="*/ 8946 h 2144"/>
                <a:gd name="T27" fmla="*/ 11357 w 11358"/>
                <a:gd name="T28" fmla="+- 0 7483 7143"/>
                <a:gd name="T29" fmla="*/ 7483 h 2144"/>
                <a:gd name="T30" fmla="*/ 11348 w 11358"/>
                <a:gd name="T31" fmla="+- 0 7405 7143"/>
                <a:gd name="T32" fmla="*/ 7405 h 2144"/>
                <a:gd name="T33" fmla="*/ 11322 w 11358"/>
                <a:gd name="T34" fmla="+- 0 7333 7143"/>
                <a:gd name="T35" fmla="*/ 7333 h 2144"/>
                <a:gd name="T36" fmla="*/ 11282 w 11358"/>
                <a:gd name="T37" fmla="+- 0 7270 7143"/>
                <a:gd name="T38" fmla="*/ 7270 h 2144"/>
                <a:gd name="T39" fmla="*/ 11230 w 11358"/>
                <a:gd name="T40" fmla="+- 0 7217 7143"/>
                <a:gd name="T41" fmla="*/ 7217 h 2144"/>
                <a:gd name="T42" fmla="*/ 11166 w 11358"/>
                <a:gd name="T43" fmla="+- 0 7177 7143"/>
                <a:gd name="T44" fmla="*/ 7177 h 2144"/>
                <a:gd name="T45" fmla="*/ 11095 w 11358"/>
                <a:gd name="T46" fmla="+- 0 7152 7143"/>
                <a:gd name="T47" fmla="*/ 7152 h 2144"/>
                <a:gd name="T48" fmla="*/ 11017 w 11358"/>
                <a:gd name="T49" fmla="+- 0 7143 7143"/>
                <a:gd name="T50" fmla="*/ 7143 h 2144"/>
                <a:gd name="T51" fmla="*/ 0 w 11358"/>
                <a:gd name="T52" fmla="+- 0 7143 7143"/>
                <a:gd name="T53" fmla="*/ 714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8"/>
                  </a:lnTo>
                  <a:lnTo>
                    <a:pt x="11230" y="2068"/>
                  </a:lnTo>
                  <a:lnTo>
                    <a:pt x="11282" y="2015"/>
                  </a:lnTo>
                  <a:lnTo>
                    <a:pt x="11322" y="1952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0"/>
                  </a:lnTo>
                  <a:lnTo>
                    <a:pt x="11282" y="127"/>
                  </a:lnTo>
                  <a:lnTo>
                    <a:pt x="11230" y="74"/>
                  </a:lnTo>
                  <a:lnTo>
                    <a:pt x="11166" y="34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1483B-484A-438F-9620-4B31AAA4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249273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 218">
              <a:extLst>
                <a:ext uri="{FF2B5EF4-FFF2-40B4-BE49-F238E27FC236}">
                  <a16:creationId xmlns:a16="http://schemas.microsoft.com/office/drawing/2014/main" id="{E27623AE-AC77-492F-A4C5-254EDA47C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917296"/>
              <a:ext cx="7212330" cy="1361440"/>
            </a:xfrm>
            <a:custGeom>
              <a:avLst/>
              <a:gdLst>
                <a:gd name="T0" fmla="*/ 0 w 11358"/>
                <a:gd name="T1" fmla="+- 0 6706 4563"/>
                <a:gd name="T2" fmla="*/ 6706 h 2144"/>
                <a:gd name="T3" fmla="*/ 11017 w 11358"/>
                <a:gd name="T4" fmla="+- 0 6706 4563"/>
                <a:gd name="T5" fmla="*/ 6706 h 2144"/>
                <a:gd name="T6" fmla="*/ 11095 w 11358"/>
                <a:gd name="T7" fmla="+- 0 6697 4563"/>
                <a:gd name="T8" fmla="*/ 6697 h 2144"/>
                <a:gd name="T9" fmla="*/ 11166 w 11358"/>
                <a:gd name="T10" fmla="+- 0 6672 4563"/>
                <a:gd name="T11" fmla="*/ 6672 h 2144"/>
                <a:gd name="T12" fmla="*/ 11230 w 11358"/>
                <a:gd name="T13" fmla="+- 0 6631 4563"/>
                <a:gd name="T14" fmla="*/ 6631 h 2144"/>
                <a:gd name="T15" fmla="*/ 11282 w 11358"/>
                <a:gd name="T16" fmla="+- 0 6579 4563"/>
                <a:gd name="T17" fmla="*/ 6579 h 2144"/>
                <a:gd name="T18" fmla="*/ 11322 w 11358"/>
                <a:gd name="T19" fmla="+- 0 6516 4563"/>
                <a:gd name="T20" fmla="*/ 6516 h 2144"/>
                <a:gd name="T21" fmla="*/ 11348 w 11358"/>
                <a:gd name="T22" fmla="+- 0 6444 4563"/>
                <a:gd name="T23" fmla="*/ 6444 h 2144"/>
                <a:gd name="T24" fmla="*/ 11357 w 11358"/>
                <a:gd name="T25" fmla="+- 0 6366 4563"/>
                <a:gd name="T26" fmla="*/ 6366 h 2144"/>
                <a:gd name="T27" fmla="*/ 11357 w 11358"/>
                <a:gd name="T28" fmla="+- 0 4903 4563"/>
                <a:gd name="T29" fmla="*/ 4903 h 2144"/>
                <a:gd name="T30" fmla="*/ 11348 w 11358"/>
                <a:gd name="T31" fmla="+- 0 4825 4563"/>
                <a:gd name="T32" fmla="*/ 4825 h 2144"/>
                <a:gd name="T33" fmla="*/ 11322 w 11358"/>
                <a:gd name="T34" fmla="+- 0 4754 4563"/>
                <a:gd name="T35" fmla="*/ 4754 h 2144"/>
                <a:gd name="T36" fmla="*/ 11282 w 11358"/>
                <a:gd name="T37" fmla="+- 0 4691 4563"/>
                <a:gd name="T38" fmla="*/ 4691 h 2144"/>
                <a:gd name="T39" fmla="*/ 11230 w 11358"/>
                <a:gd name="T40" fmla="+- 0 4638 4563"/>
                <a:gd name="T41" fmla="*/ 4638 h 2144"/>
                <a:gd name="T42" fmla="*/ 11166 w 11358"/>
                <a:gd name="T43" fmla="+- 0 4598 4563"/>
                <a:gd name="T44" fmla="*/ 4598 h 2144"/>
                <a:gd name="T45" fmla="*/ 11095 w 11358"/>
                <a:gd name="T46" fmla="+- 0 4572 4563"/>
                <a:gd name="T47" fmla="*/ 4572 h 2144"/>
                <a:gd name="T48" fmla="*/ 11017 w 11358"/>
                <a:gd name="T49" fmla="+- 0 4563 4563"/>
                <a:gd name="T50" fmla="*/ 4563 h 2144"/>
                <a:gd name="T51" fmla="*/ 0 w 11358"/>
                <a:gd name="T52" fmla="+- 0 4563 4563"/>
                <a:gd name="T53" fmla="*/ 456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43F1AB-7362-4B23-9A7D-C961E5CB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852526"/>
              <a:ext cx="7310755" cy="1527175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8" name="Freeform 220">
              <a:extLst>
                <a:ext uri="{FF2B5EF4-FFF2-40B4-BE49-F238E27FC236}">
                  <a16:creationId xmlns:a16="http://schemas.microsoft.com/office/drawing/2014/main" id="{F74A9950-686A-49DD-95F8-62BB7645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6316 6076"/>
                <a:gd name="T1" fmla="*/ T0 w 5026"/>
                <a:gd name="T2" fmla="+- 0 2959 2959"/>
                <a:gd name="T3" fmla="*/ 2959 h 11998"/>
                <a:gd name="T4" fmla="+- 0 6240 6076"/>
                <a:gd name="T5" fmla="*/ T4 w 5026"/>
                <a:gd name="T6" fmla="+- 0 2972 2959"/>
                <a:gd name="T7" fmla="*/ 2972 h 11998"/>
                <a:gd name="T8" fmla="+- 0 6174 6076"/>
                <a:gd name="T9" fmla="*/ T8 w 5026"/>
                <a:gd name="T10" fmla="+- 0 3006 2959"/>
                <a:gd name="T11" fmla="*/ 3006 h 11998"/>
                <a:gd name="T12" fmla="+- 0 6122 6076"/>
                <a:gd name="T13" fmla="*/ T12 w 5026"/>
                <a:gd name="T14" fmla="+- 0 3058 2959"/>
                <a:gd name="T15" fmla="*/ 3058 h 11998"/>
                <a:gd name="T16" fmla="+- 0 6088 6076"/>
                <a:gd name="T17" fmla="*/ T16 w 5026"/>
                <a:gd name="T18" fmla="+- 0 3124 2959"/>
                <a:gd name="T19" fmla="*/ 3124 h 11998"/>
                <a:gd name="T20" fmla="+- 0 6076 6076"/>
                <a:gd name="T21" fmla="*/ T20 w 5026"/>
                <a:gd name="T22" fmla="+- 0 3199 2959"/>
                <a:gd name="T23" fmla="*/ 3199 h 11998"/>
                <a:gd name="T24" fmla="+- 0 6076 6076"/>
                <a:gd name="T25" fmla="*/ T24 w 5026"/>
                <a:gd name="T26" fmla="+- 0 14717 2959"/>
                <a:gd name="T27" fmla="*/ 14717 h 11998"/>
                <a:gd name="T28" fmla="+- 0 6088 6076"/>
                <a:gd name="T29" fmla="*/ T28 w 5026"/>
                <a:gd name="T30" fmla="+- 0 14793 2959"/>
                <a:gd name="T31" fmla="*/ 14793 h 11998"/>
                <a:gd name="T32" fmla="+- 0 6122 6076"/>
                <a:gd name="T33" fmla="*/ T32 w 5026"/>
                <a:gd name="T34" fmla="+- 0 14859 2959"/>
                <a:gd name="T35" fmla="*/ 14859 h 11998"/>
                <a:gd name="T36" fmla="+- 0 6174 6076"/>
                <a:gd name="T37" fmla="*/ T36 w 5026"/>
                <a:gd name="T38" fmla="+- 0 14911 2959"/>
                <a:gd name="T39" fmla="*/ 14911 h 11998"/>
                <a:gd name="T40" fmla="+- 0 6240 6076"/>
                <a:gd name="T41" fmla="*/ T40 w 5026"/>
                <a:gd name="T42" fmla="+- 0 14945 2959"/>
                <a:gd name="T43" fmla="*/ 14945 h 11998"/>
                <a:gd name="T44" fmla="+- 0 6316 6076"/>
                <a:gd name="T45" fmla="*/ T44 w 5026"/>
                <a:gd name="T46" fmla="+- 0 14957 2959"/>
                <a:gd name="T47" fmla="*/ 14957 h 11998"/>
                <a:gd name="T48" fmla="+- 0 10862 6076"/>
                <a:gd name="T49" fmla="*/ T48 w 5026"/>
                <a:gd name="T50" fmla="+- 0 14957 2959"/>
                <a:gd name="T51" fmla="*/ 14957 h 11998"/>
                <a:gd name="T52" fmla="+- 0 10938 6076"/>
                <a:gd name="T53" fmla="*/ T52 w 5026"/>
                <a:gd name="T54" fmla="+- 0 14945 2959"/>
                <a:gd name="T55" fmla="*/ 14945 h 11998"/>
                <a:gd name="T56" fmla="+- 0 11004 6076"/>
                <a:gd name="T57" fmla="*/ T56 w 5026"/>
                <a:gd name="T58" fmla="+- 0 14911 2959"/>
                <a:gd name="T59" fmla="*/ 14911 h 11998"/>
                <a:gd name="T60" fmla="+- 0 11055 6076"/>
                <a:gd name="T61" fmla="*/ T60 w 5026"/>
                <a:gd name="T62" fmla="+- 0 14859 2959"/>
                <a:gd name="T63" fmla="*/ 14859 h 11998"/>
                <a:gd name="T64" fmla="+- 0 11090 6076"/>
                <a:gd name="T65" fmla="*/ T64 w 5026"/>
                <a:gd name="T66" fmla="+- 0 14793 2959"/>
                <a:gd name="T67" fmla="*/ 14793 h 11998"/>
                <a:gd name="T68" fmla="+- 0 11102 6076"/>
                <a:gd name="T69" fmla="*/ T68 w 5026"/>
                <a:gd name="T70" fmla="+- 0 14717 2959"/>
                <a:gd name="T71" fmla="*/ 14717 h 11998"/>
                <a:gd name="T72" fmla="+- 0 11102 6076"/>
                <a:gd name="T73" fmla="*/ T72 w 5026"/>
                <a:gd name="T74" fmla="+- 0 3199 2959"/>
                <a:gd name="T75" fmla="*/ 3199 h 11998"/>
                <a:gd name="T76" fmla="+- 0 11090 6076"/>
                <a:gd name="T77" fmla="*/ T76 w 5026"/>
                <a:gd name="T78" fmla="+- 0 3124 2959"/>
                <a:gd name="T79" fmla="*/ 3124 h 11998"/>
                <a:gd name="T80" fmla="+- 0 11055 6076"/>
                <a:gd name="T81" fmla="*/ T80 w 5026"/>
                <a:gd name="T82" fmla="+- 0 3058 2959"/>
                <a:gd name="T83" fmla="*/ 3058 h 11998"/>
                <a:gd name="T84" fmla="+- 0 11004 6076"/>
                <a:gd name="T85" fmla="*/ T84 w 5026"/>
                <a:gd name="T86" fmla="+- 0 3006 2959"/>
                <a:gd name="T87" fmla="*/ 3006 h 11998"/>
                <a:gd name="T88" fmla="+- 0 10938 6076"/>
                <a:gd name="T89" fmla="*/ T88 w 5026"/>
                <a:gd name="T90" fmla="+- 0 2972 2959"/>
                <a:gd name="T91" fmla="*/ 2972 h 11998"/>
                <a:gd name="T92" fmla="+- 0 10862 6076"/>
                <a:gd name="T93" fmla="*/ T92 w 5026"/>
                <a:gd name="T94" fmla="+- 0 2959 2959"/>
                <a:gd name="T95" fmla="*/ 2959 h 11998"/>
                <a:gd name="T96" fmla="+- 0 6316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9" name="Freeform 221">
              <a:extLst>
                <a:ext uri="{FF2B5EF4-FFF2-40B4-BE49-F238E27FC236}">
                  <a16:creationId xmlns:a16="http://schemas.microsoft.com/office/drawing/2014/main" id="{B679EA97-6D6F-4961-AF51-77E5F74D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10862 6076"/>
                <a:gd name="T1" fmla="*/ T0 w 5026"/>
                <a:gd name="T2" fmla="+- 0 2959 2959"/>
                <a:gd name="T3" fmla="*/ 2959 h 11998"/>
                <a:gd name="T4" fmla="+- 0 6316 6076"/>
                <a:gd name="T5" fmla="*/ T4 w 5026"/>
                <a:gd name="T6" fmla="+- 0 2959 2959"/>
                <a:gd name="T7" fmla="*/ 2959 h 11998"/>
                <a:gd name="T8" fmla="+- 0 6240 6076"/>
                <a:gd name="T9" fmla="*/ T8 w 5026"/>
                <a:gd name="T10" fmla="+- 0 2972 2959"/>
                <a:gd name="T11" fmla="*/ 2972 h 11998"/>
                <a:gd name="T12" fmla="+- 0 6174 6076"/>
                <a:gd name="T13" fmla="*/ T12 w 5026"/>
                <a:gd name="T14" fmla="+- 0 3006 2959"/>
                <a:gd name="T15" fmla="*/ 3006 h 11998"/>
                <a:gd name="T16" fmla="+- 0 6122 6076"/>
                <a:gd name="T17" fmla="*/ T16 w 5026"/>
                <a:gd name="T18" fmla="+- 0 3058 2959"/>
                <a:gd name="T19" fmla="*/ 3058 h 11998"/>
                <a:gd name="T20" fmla="+- 0 6088 6076"/>
                <a:gd name="T21" fmla="*/ T20 w 5026"/>
                <a:gd name="T22" fmla="+- 0 3124 2959"/>
                <a:gd name="T23" fmla="*/ 3124 h 11998"/>
                <a:gd name="T24" fmla="+- 0 6076 6076"/>
                <a:gd name="T25" fmla="*/ T24 w 5026"/>
                <a:gd name="T26" fmla="+- 0 3199 2959"/>
                <a:gd name="T27" fmla="*/ 3199 h 11998"/>
                <a:gd name="T28" fmla="+- 0 6076 6076"/>
                <a:gd name="T29" fmla="*/ T28 w 5026"/>
                <a:gd name="T30" fmla="+- 0 14717 2959"/>
                <a:gd name="T31" fmla="*/ 14717 h 11998"/>
                <a:gd name="T32" fmla="+- 0 6088 6076"/>
                <a:gd name="T33" fmla="*/ T32 w 5026"/>
                <a:gd name="T34" fmla="+- 0 14793 2959"/>
                <a:gd name="T35" fmla="*/ 14793 h 11998"/>
                <a:gd name="T36" fmla="+- 0 6122 6076"/>
                <a:gd name="T37" fmla="*/ T36 w 5026"/>
                <a:gd name="T38" fmla="+- 0 14859 2959"/>
                <a:gd name="T39" fmla="*/ 14859 h 11998"/>
                <a:gd name="T40" fmla="+- 0 6174 6076"/>
                <a:gd name="T41" fmla="*/ T40 w 5026"/>
                <a:gd name="T42" fmla="+- 0 14911 2959"/>
                <a:gd name="T43" fmla="*/ 14911 h 11998"/>
                <a:gd name="T44" fmla="+- 0 6240 6076"/>
                <a:gd name="T45" fmla="*/ T44 w 5026"/>
                <a:gd name="T46" fmla="+- 0 14945 2959"/>
                <a:gd name="T47" fmla="*/ 14945 h 11998"/>
                <a:gd name="T48" fmla="+- 0 6316 6076"/>
                <a:gd name="T49" fmla="*/ T48 w 5026"/>
                <a:gd name="T50" fmla="+- 0 14957 2959"/>
                <a:gd name="T51" fmla="*/ 14957 h 11998"/>
                <a:gd name="T52" fmla="+- 0 10862 6076"/>
                <a:gd name="T53" fmla="*/ T52 w 5026"/>
                <a:gd name="T54" fmla="+- 0 14957 2959"/>
                <a:gd name="T55" fmla="*/ 14957 h 11998"/>
                <a:gd name="T56" fmla="+- 0 10938 6076"/>
                <a:gd name="T57" fmla="*/ T56 w 5026"/>
                <a:gd name="T58" fmla="+- 0 14945 2959"/>
                <a:gd name="T59" fmla="*/ 14945 h 11998"/>
                <a:gd name="T60" fmla="+- 0 11004 6076"/>
                <a:gd name="T61" fmla="*/ T60 w 5026"/>
                <a:gd name="T62" fmla="+- 0 14911 2959"/>
                <a:gd name="T63" fmla="*/ 14911 h 11998"/>
                <a:gd name="T64" fmla="+- 0 11055 6076"/>
                <a:gd name="T65" fmla="*/ T64 w 5026"/>
                <a:gd name="T66" fmla="+- 0 14859 2959"/>
                <a:gd name="T67" fmla="*/ 14859 h 11998"/>
                <a:gd name="T68" fmla="+- 0 11090 6076"/>
                <a:gd name="T69" fmla="*/ T68 w 5026"/>
                <a:gd name="T70" fmla="+- 0 14793 2959"/>
                <a:gd name="T71" fmla="*/ 14793 h 11998"/>
                <a:gd name="T72" fmla="+- 0 11102 6076"/>
                <a:gd name="T73" fmla="*/ T72 w 5026"/>
                <a:gd name="T74" fmla="+- 0 14717 2959"/>
                <a:gd name="T75" fmla="*/ 14717 h 11998"/>
                <a:gd name="T76" fmla="+- 0 11102 6076"/>
                <a:gd name="T77" fmla="*/ T76 w 5026"/>
                <a:gd name="T78" fmla="+- 0 3199 2959"/>
                <a:gd name="T79" fmla="*/ 3199 h 11998"/>
                <a:gd name="T80" fmla="+- 0 11090 6076"/>
                <a:gd name="T81" fmla="*/ T80 w 5026"/>
                <a:gd name="T82" fmla="+- 0 3124 2959"/>
                <a:gd name="T83" fmla="*/ 3124 h 11998"/>
                <a:gd name="T84" fmla="+- 0 11055 6076"/>
                <a:gd name="T85" fmla="*/ T84 w 5026"/>
                <a:gd name="T86" fmla="+- 0 3058 2959"/>
                <a:gd name="T87" fmla="*/ 3058 h 11998"/>
                <a:gd name="T88" fmla="+- 0 11004 6076"/>
                <a:gd name="T89" fmla="*/ T88 w 5026"/>
                <a:gd name="T90" fmla="+- 0 3006 2959"/>
                <a:gd name="T91" fmla="*/ 3006 h 11998"/>
                <a:gd name="T92" fmla="+- 0 10938 6076"/>
                <a:gd name="T93" fmla="*/ T92 w 5026"/>
                <a:gd name="T94" fmla="+- 0 2972 2959"/>
                <a:gd name="T95" fmla="*/ 2972 h 11998"/>
                <a:gd name="T96" fmla="+- 0 10862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4786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 222">
              <a:extLst>
                <a:ext uri="{FF2B5EF4-FFF2-40B4-BE49-F238E27FC236}">
                  <a16:creationId xmlns:a16="http://schemas.microsoft.com/office/drawing/2014/main" id="{CC07ABEF-EEDB-4EDB-8474-61AFA6F6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516" y="-101244"/>
              <a:ext cx="3190875" cy="7618730"/>
            </a:xfrm>
            <a:custGeom>
              <a:avLst/>
              <a:gdLst>
                <a:gd name="T0" fmla="+- 0 1045 805"/>
                <a:gd name="T1" fmla="*/ T0 w 5025"/>
                <a:gd name="T2" fmla="+- 0 2959 2959"/>
                <a:gd name="T3" fmla="*/ 2959 h 11998"/>
                <a:gd name="T4" fmla="+- 0 969 805"/>
                <a:gd name="T5" fmla="*/ T4 w 5025"/>
                <a:gd name="T6" fmla="+- 0 2972 2959"/>
                <a:gd name="T7" fmla="*/ 2972 h 11998"/>
                <a:gd name="T8" fmla="+- 0 903 805"/>
                <a:gd name="T9" fmla="*/ T8 w 5025"/>
                <a:gd name="T10" fmla="+- 0 3006 2959"/>
                <a:gd name="T11" fmla="*/ 3006 h 11998"/>
                <a:gd name="T12" fmla="+- 0 851 805"/>
                <a:gd name="T13" fmla="*/ T12 w 5025"/>
                <a:gd name="T14" fmla="+- 0 3058 2959"/>
                <a:gd name="T15" fmla="*/ 3058 h 11998"/>
                <a:gd name="T16" fmla="+- 0 817 805"/>
                <a:gd name="T17" fmla="*/ T16 w 5025"/>
                <a:gd name="T18" fmla="+- 0 3124 2959"/>
                <a:gd name="T19" fmla="*/ 3124 h 11998"/>
                <a:gd name="T20" fmla="+- 0 805 805"/>
                <a:gd name="T21" fmla="*/ T20 w 5025"/>
                <a:gd name="T22" fmla="+- 0 3199 2959"/>
                <a:gd name="T23" fmla="*/ 3199 h 11998"/>
                <a:gd name="T24" fmla="+- 0 805 805"/>
                <a:gd name="T25" fmla="*/ T24 w 5025"/>
                <a:gd name="T26" fmla="+- 0 14717 2959"/>
                <a:gd name="T27" fmla="*/ 14717 h 11998"/>
                <a:gd name="T28" fmla="+- 0 817 805"/>
                <a:gd name="T29" fmla="*/ T28 w 5025"/>
                <a:gd name="T30" fmla="+- 0 14793 2959"/>
                <a:gd name="T31" fmla="*/ 14793 h 11998"/>
                <a:gd name="T32" fmla="+- 0 851 805"/>
                <a:gd name="T33" fmla="*/ T32 w 5025"/>
                <a:gd name="T34" fmla="+- 0 14859 2959"/>
                <a:gd name="T35" fmla="*/ 14859 h 11998"/>
                <a:gd name="T36" fmla="+- 0 903 805"/>
                <a:gd name="T37" fmla="*/ T36 w 5025"/>
                <a:gd name="T38" fmla="+- 0 14911 2959"/>
                <a:gd name="T39" fmla="*/ 14911 h 11998"/>
                <a:gd name="T40" fmla="+- 0 969 805"/>
                <a:gd name="T41" fmla="*/ T40 w 5025"/>
                <a:gd name="T42" fmla="+- 0 14945 2959"/>
                <a:gd name="T43" fmla="*/ 14945 h 11998"/>
                <a:gd name="T44" fmla="+- 0 1045 805"/>
                <a:gd name="T45" fmla="*/ T44 w 5025"/>
                <a:gd name="T46" fmla="+- 0 14957 2959"/>
                <a:gd name="T47" fmla="*/ 14957 h 11998"/>
                <a:gd name="T48" fmla="+- 0 5589 805"/>
                <a:gd name="T49" fmla="*/ T48 w 5025"/>
                <a:gd name="T50" fmla="+- 0 14957 2959"/>
                <a:gd name="T51" fmla="*/ 14957 h 11998"/>
                <a:gd name="T52" fmla="+- 0 5665 805"/>
                <a:gd name="T53" fmla="*/ T52 w 5025"/>
                <a:gd name="T54" fmla="+- 0 14945 2959"/>
                <a:gd name="T55" fmla="*/ 14945 h 11998"/>
                <a:gd name="T56" fmla="+- 0 5731 805"/>
                <a:gd name="T57" fmla="*/ T56 w 5025"/>
                <a:gd name="T58" fmla="+- 0 14911 2959"/>
                <a:gd name="T59" fmla="*/ 14911 h 11998"/>
                <a:gd name="T60" fmla="+- 0 5783 805"/>
                <a:gd name="T61" fmla="*/ T60 w 5025"/>
                <a:gd name="T62" fmla="+- 0 14859 2959"/>
                <a:gd name="T63" fmla="*/ 14859 h 11998"/>
                <a:gd name="T64" fmla="+- 0 5817 805"/>
                <a:gd name="T65" fmla="*/ T64 w 5025"/>
                <a:gd name="T66" fmla="+- 0 14793 2959"/>
                <a:gd name="T67" fmla="*/ 14793 h 11998"/>
                <a:gd name="T68" fmla="+- 0 5829 805"/>
                <a:gd name="T69" fmla="*/ T68 w 5025"/>
                <a:gd name="T70" fmla="+- 0 14717 2959"/>
                <a:gd name="T71" fmla="*/ 14717 h 11998"/>
                <a:gd name="T72" fmla="+- 0 5829 805"/>
                <a:gd name="T73" fmla="*/ T72 w 5025"/>
                <a:gd name="T74" fmla="+- 0 3199 2959"/>
                <a:gd name="T75" fmla="*/ 3199 h 11998"/>
                <a:gd name="T76" fmla="+- 0 5817 805"/>
                <a:gd name="T77" fmla="*/ T76 w 5025"/>
                <a:gd name="T78" fmla="+- 0 3124 2959"/>
                <a:gd name="T79" fmla="*/ 3124 h 11998"/>
                <a:gd name="T80" fmla="+- 0 5783 805"/>
                <a:gd name="T81" fmla="*/ T80 w 5025"/>
                <a:gd name="T82" fmla="+- 0 3058 2959"/>
                <a:gd name="T83" fmla="*/ 3058 h 11998"/>
                <a:gd name="T84" fmla="+- 0 5731 805"/>
                <a:gd name="T85" fmla="*/ T84 w 5025"/>
                <a:gd name="T86" fmla="+- 0 3006 2959"/>
                <a:gd name="T87" fmla="*/ 3006 h 11998"/>
                <a:gd name="T88" fmla="+- 0 5665 805"/>
                <a:gd name="T89" fmla="*/ T88 w 5025"/>
                <a:gd name="T90" fmla="+- 0 2972 2959"/>
                <a:gd name="T91" fmla="*/ 2972 h 11998"/>
                <a:gd name="T92" fmla="+- 0 5589 805"/>
                <a:gd name="T93" fmla="*/ T92 w 5025"/>
                <a:gd name="T94" fmla="+- 0 2959 2959"/>
                <a:gd name="T95" fmla="*/ 2959 h 11998"/>
                <a:gd name="T96" fmla="+- 0 1045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 223">
              <a:extLst>
                <a:ext uri="{FF2B5EF4-FFF2-40B4-BE49-F238E27FC236}">
                  <a16:creationId xmlns:a16="http://schemas.microsoft.com/office/drawing/2014/main" id="{DC0FBCCC-1D28-4C7C-91CB-EC17C379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881" y="-101244"/>
              <a:ext cx="3190875" cy="7618730"/>
            </a:xfrm>
            <a:custGeom>
              <a:avLst/>
              <a:gdLst>
                <a:gd name="T0" fmla="+- 0 5589 805"/>
                <a:gd name="T1" fmla="*/ T0 w 5025"/>
                <a:gd name="T2" fmla="+- 0 2959 2959"/>
                <a:gd name="T3" fmla="*/ 2959 h 11998"/>
                <a:gd name="T4" fmla="+- 0 1045 805"/>
                <a:gd name="T5" fmla="*/ T4 w 5025"/>
                <a:gd name="T6" fmla="+- 0 2959 2959"/>
                <a:gd name="T7" fmla="*/ 2959 h 11998"/>
                <a:gd name="T8" fmla="+- 0 969 805"/>
                <a:gd name="T9" fmla="*/ T8 w 5025"/>
                <a:gd name="T10" fmla="+- 0 2972 2959"/>
                <a:gd name="T11" fmla="*/ 2972 h 11998"/>
                <a:gd name="T12" fmla="+- 0 903 805"/>
                <a:gd name="T13" fmla="*/ T12 w 5025"/>
                <a:gd name="T14" fmla="+- 0 3006 2959"/>
                <a:gd name="T15" fmla="*/ 3006 h 11998"/>
                <a:gd name="T16" fmla="+- 0 851 805"/>
                <a:gd name="T17" fmla="*/ T16 w 5025"/>
                <a:gd name="T18" fmla="+- 0 3058 2959"/>
                <a:gd name="T19" fmla="*/ 3058 h 11998"/>
                <a:gd name="T20" fmla="+- 0 817 805"/>
                <a:gd name="T21" fmla="*/ T20 w 5025"/>
                <a:gd name="T22" fmla="+- 0 3124 2959"/>
                <a:gd name="T23" fmla="*/ 3124 h 11998"/>
                <a:gd name="T24" fmla="+- 0 805 805"/>
                <a:gd name="T25" fmla="*/ T24 w 5025"/>
                <a:gd name="T26" fmla="+- 0 3199 2959"/>
                <a:gd name="T27" fmla="*/ 3199 h 11998"/>
                <a:gd name="T28" fmla="+- 0 805 805"/>
                <a:gd name="T29" fmla="*/ T28 w 5025"/>
                <a:gd name="T30" fmla="+- 0 14717 2959"/>
                <a:gd name="T31" fmla="*/ 14717 h 11998"/>
                <a:gd name="T32" fmla="+- 0 817 805"/>
                <a:gd name="T33" fmla="*/ T32 w 5025"/>
                <a:gd name="T34" fmla="+- 0 14793 2959"/>
                <a:gd name="T35" fmla="*/ 14793 h 11998"/>
                <a:gd name="T36" fmla="+- 0 851 805"/>
                <a:gd name="T37" fmla="*/ T36 w 5025"/>
                <a:gd name="T38" fmla="+- 0 14859 2959"/>
                <a:gd name="T39" fmla="*/ 14859 h 11998"/>
                <a:gd name="T40" fmla="+- 0 903 805"/>
                <a:gd name="T41" fmla="*/ T40 w 5025"/>
                <a:gd name="T42" fmla="+- 0 14911 2959"/>
                <a:gd name="T43" fmla="*/ 14911 h 11998"/>
                <a:gd name="T44" fmla="+- 0 969 805"/>
                <a:gd name="T45" fmla="*/ T44 w 5025"/>
                <a:gd name="T46" fmla="+- 0 14945 2959"/>
                <a:gd name="T47" fmla="*/ 14945 h 11998"/>
                <a:gd name="T48" fmla="+- 0 1045 805"/>
                <a:gd name="T49" fmla="*/ T48 w 5025"/>
                <a:gd name="T50" fmla="+- 0 14957 2959"/>
                <a:gd name="T51" fmla="*/ 14957 h 11998"/>
                <a:gd name="T52" fmla="+- 0 5589 805"/>
                <a:gd name="T53" fmla="*/ T52 w 5025"/>
                <a:gd name="T54" fmla="+- 0 14957 2959"/>
                <a:gd name="T55" fmla="*/ 14957 h 11998"/>
                <a:gd name="T56" fmla="+- 0 5665 805"/>
                <a:gd name="T57" fmla="*/ T56 w 5025"/>
                <a:gd name="T58" fmla="+- 0 14945 2959"/>
                <a:gd name="T59" fmla="*/ 14945 h 11998"/>
                <a:gd name="T60" fmla="+- 0 5731 805"/>
                <a:gd name="T61" fmla="*/ T60 w 5025"/>
                <a:gd name="T62" fmla="+- 0 14911 2959"/>
                <a:gd name="T63" fmla="*/ 14911 h 11998"/>
                <a:gd name="T64" fmla="+- 0 5783 805"/>
                <a:gd name="T65" fmla="*/ T64 w 5025"/>
                <a:gd name="T66" fmla="+- 0 14859 2959"/>
                <a:gd name="T67" fmla="*/ 14859 h 11998"/>
                <a:gd name="T68" fmla="+- 0 5817 805"/>
                <a:gd name="T69" fmla="*/ T68 w 5025"/>
                <a:gd name="T70" fmla="+- 0 14793 2959"/>
                <a:gd name="T71" fmla="*/ 14793 h 11998"/>
                <a:gd name="T72" fmla="+- 0 5829 805"/>
                <a:gd name="T73" fmla="*/ T72 w 5025"/>
                <a:gd name="T74" fmla="+- 0 14717 2959"/>
                <a:gd name="T75" fmla="*/ 14717 h 11998"/>
                <a:gd name="T76" fmla="+- 0 5829 805"/>
                <a:gd name="T77" fmla="*/ T76 w 5025"/>
                <a:gd name="T78" fmla="+- 0 3199 2959"/>
                <a:gd name="T79" fmla="*/ 3199 h 11998"/>
                <a:gd name="T80" fmla="+- 0 5817 805"/>
                <a:gd name="T81" fmla="*/ T80 w 5025"/>
                <a:gd name="T82" fmla="+- 0 3124 2959"/>
                <a:gd name="T83" fmla="*/ 3124 h 11998"/>
                <a:gd name="T84" fmla="+- 0 5783 805"/>
                <a:gd name="T85" fmla="*/ T84 w 5025"/>
                <a:gd name="T86" fmla="+- 0 3058 2959"/>
                <a:gd name="T87" fmla="*/ 3058 h 11998"/>
                <a:gd name="T88" fmla="+- 0 5731 805"/>
                <a:gd name="T89" fmla="*/ T88 w 5025"/>
                <a:gd name="T90" fmla="+- 0 3006 2959"/>
                <a:gd name="T91" fmla="*/ 3006 h 11998"/>
                <a:gd name="T92" fmla="+- 0 5665 805"/>
                <a:gd name="T93" fmla="*/ T92 w 5025"/>
                <a:gd name="T94" fmla="+- 0 2972 2959"/>
                <a:gd name="T95" fmla="*/ 2972 h 11998"/>
                <a:gd name="T96" fmla="+- 0 5589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4784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AC56B6-F4E2-4051-8BBC-2D56FDE439C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976" y="-303809"/>
              <a:ext cx="7560310" cy="80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5CA7AAAC-74A9-47D1-B91E-16DF420238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93" t="298" r="4640" b="29315"/>
          <a:stretch/>
        </p:blipFill>
        <p:spPr>
          <a:xfrm>
            <a:off x="-16230" y="0"/>
            <a:ext cx="4188460" cy="51435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289A22B-B987-4EE4-B9C3-7883D06D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645" y="4826328"/>
            <a:ext cx="3784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All photos © 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www.royal.uk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, unless otherwise listed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4785" y="268666"/>
            <a:ext cx="3432576" cy="553529"/>
          </a:xfrm>
        </p:spPr>
        <p:txBody>
          <a:bodyPr/>
          <a:lstStyle/>
          <a:p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HRH Prince Philip, Duke of Edinburgh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1921-2021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8D145D-C813-44AD-9A57-FF773EEB3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231" y="4059936"/>
            <a:ext cx="1877256" cy="52179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74CFC-69E9-4A50-B298-3BA17DB53579}"/>
              </a:ext>
            </a:extLst>
          </p:cNvPr>
          <p:cNvCxnSpPr>
            <a:cxnSpLocks/>
          </p:cNvCxnSpPr>
          <p:nvPr/>
        </p:nvCxnSpPr>
        <p:spPr>
          <a:xfrm>
            <a:off x="4965836" y="3022447"/>
            <a:ext cx="13798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1 Apr 2021 at 14:40:21" descr="Audio Recording 11 Apr 2021 at 14:40:21">
            <a:hlinkClick r:id="" action="ppaction://media"/>
            <a:extLst>
              <a:ext uri="{FF2B5EF4-FFF2-40B4-BE49-F238E27FC236}">
                <a16:creationId xmlns:a16="http://schemas.microsoft.com/office/drawing/2014/main" id="{B86AFD04-83A2-4E41-A17D-3916C40F1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4342" y="35801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C2E45-399E-7F4B-9193-AD9059C57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‘I will be with you always – until the very end of time’</a:t>
            </a:r>
          </a:p>
          <a:p>
            <a:endParaRPr lang="en-US" dirty="0"/>
          </a:p>
          <a:p>
            <a:r>
              <a:rPr lang="en-US" dirty="0"/>
              <a:t>Matthew 28:20</a:t>
            </a:r>
          </a:p>
        </p:txBody>
      </p:sp>
      <p:pic>
        <p:nvPicPr>
          <p:cNvPr id="3" name="Audio Recording 11 Apr 2021 at 14:41:12" descr="Audio Recording 11 Apr 2021 at 14:41:12">
            <a:hlinkClick r:id="" action="ppaction://media"/>
            <a:extLst>
              <a:ext uri="{FF2B5EF4-FFF2-40B4-BE49-F238E27FC236}">
                <a16:creationId xmlns:a16="http://schemas.microsoft.com/office/drawing/2014/main" id="{D8CD0C9B-D640-764B-BF4B-4A3BF13E7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C893C-72EA-E748-84E3-D1DA9E8C5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 us pray…</a:t>
            </a:r>
          </a:p>
        </p:txBody>
      </p:sp>
      <p:pic>
        <p:nvPicPr>
          <p:cNvPr id="3" name="Audio Recording 11 Apr 2021 at 14:45:23" descr="Audio Recording 11 Apr 2021 at 14:45:23">
            <a:hlinkClick r:id="" action="ppaction://media"/>
            <a:extLst>
              <a:ext uri="{FF2B5EF4-FFF2-40B4-BE49-F238E27FC236}">
                <a16:creationId xmlns:a16="http://schemas.microsoft.com/office/drawing/2014/main" id="{1350C28E-E325-0F43-AE60-77462B13E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C1BFCC7-0AFF-4075-A14B-6ADE6C6FC48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048176" y="-27146"/>
            <a:ext cx="49355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Lord's my shepherd, I'll not want;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 makes me down to lie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pastures green; he leadeth me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quiet waters by.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soul he doth restore again,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me to walk doth make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Within the paths of righteousness,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E'en for his own name's sake.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Yea, though I walk in death's dark vale,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Yet will I fear no ill: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thou art with me, and thy rod</a:t>
            </a:r>
            <a:b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staff me comfort still.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table thou hast furnished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presence of my foes;</a:t>
            </a:r>
            <a:br>
              <a:rPr lang="en-GB" alt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head thou dost with oil anoint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my cup overflows.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Goodness and mercy all my life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Shall surely follow me;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in God's house for evermore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dwelling-place shall be</a:t>
            </a:r>
            <a:endParaRPr lang="en-GB" altLang="en-US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Audio Recording 11 Apr 2021 at 14:45:54" descr="Audio Recording 11 Apr 2021 at 14:45:54">
            <a:hlinkClick r:id="" action="ppaction://media"/>
            <a:extLst>
              <a:ext uri="{FF2B5EF4-FFF2-40B4-BE49-F238E27FC236}">
                <a16:creationId xmlns:a16="http://schemas.microsoft.com/office/drawing/2014/main" id="{7BDC0914-0C23-B54E-92FB-E4EBAA876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2320" y="1745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01E944-3A9B-44C4-908D-8FB0DF2E9BEF}"/>
              </a:ext>
            </a:extLst>
          </p:cNvPr>
          <p:cNvGrpSpPr/>
          <p:nvPr/>
        </p:nvGrpSpPr>
        <p:grpSpPr>
          <a:xfrm>
            <a:off x="-13922" y="0"/>
            <a:ext cx="9157922" cy="5143499"/>
            <a:chOff x="1867976" y="-303809"/>
            <a:chExt cx="7560310" cy="8079740"/>
          </a:xfrm>
        </p:grpSpPr>
        <p:sp>
          <p:nvSpPr>
            <p:cNvPr id="10" name="Freeform 212">
              <a:extLst>
                <a:ext uri="{FF2B5EF4-FFF2-40B4-BE49-F238E27FC236}">
                  <a16:creationId xmlns:a16="http://schemas.microsoft.com/office/drawing/2014/main" id="{97B4DD4E-CDF2-464C-994C-E7728D44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5831561"/>
              <a:ext cx="7212330" cy="1361440"/>
            </a:xfrm>
            <a:custGeom>
              <a:avLst/>
              <a:gdLst>
                <a:gd name="T0" fmla="*/ 0 w 11358"/>
                <a:gd name="T1" fmla="+- 0 14445 12302"/>
                <a:gd name="T2" fmla="*/ 14445 h 2144"/>
                <a:gd name="T3" fmla="*/ 11017 w 11358"/>
                <a:gd name="T4" fmla="+- 0 14445 12302"/>
                <a:gd name="T5" fmla="*/ 14445 h 2144"/>
                <a:gd name="T6" fmla="*/ 11095 w 11358"/>
                <a:gd name="T7" fmla="+- 0 14436 12302"/>
                <a:gd name="T8" fmla="*/ 14436 h 2144"/>
                <a:gd name="T9" fmla="*/ 11166 w 11358"/>
                <a:gd name="T10" fmla="+- 0 14411 12302"/>
                <a:gd name="T11" fmla="*/ 14411 h 2144"/>
                <a:gd name="T12" fmla="*/ 11230 w 11358"/>
                <a:gd name="T13" fmla="+- 0 14370 12302"/>
                <a:gd name="T14" fmla="*/ 14370 h 2144"/>
                <a:gd name="T15" fmla="*/ 11282 w 11358"/>
                <a:gd name="T16" fmla="+- 0 14318 12302"/>
                <a:gd name="T17" fmla="*/ 14318 h 2144"/>
                <a:gd name="T18" fmla="*/ 11322 w 11358"/>
                <a:gd name="T19" fmla="+- 0 14255 12302"/>
                <a:gd name="T20" fmla="*/ 14255 h 2144"/>
                <a:gd name="T21" fmla="*/ 11348 w 11358"/>
                <a:gd name="T22" fmla="+- 0 14183 12302"/>
                <a:gd name="T23" fmla="*/ 14183 h 2144"/>
                <a:gd name="T24" fmla="*/ 11357 w 11358"/>
                <a:gd name="T25" fmla="+- 0 14105 12302"/>
                <a:gd name="T26" fmla="*/ 14105 h 2144"/>
                <a:gd name="T27" fmla="*/ 11357 w 11358"/>
                <a:gd name="T28" fmla="+- 0 12642 12302"/>
                <a:gd name="T29" fmla="*/ 12642 h 2144"/>
                <a:gd name="T30" fmla="*/ 11348 w 11358"/>
                <a:gd name="T31" fmla="+- 0 12564 12302"/>
                <a:gd name="T32" fmla="*/ 12564 h 2144"/>
                <a:gd name="T33" fmla="*/ 11322 w 11358"/>
                <a:gd name="T34" fmla="+- 0 12493 12302"/>
                <a:gd name="T35" fmla="*/ 12493 h 2144"/>
                <a:gd name="T36" fmla="*/ 11282 w 11358"/>
                <a:gd name="T37" fmla="+- 0 12429 12302"/>
                <a:gd name="T38" fmla="*/ 12429 h 2144"/>
                <a:gd name="T39" fmla="*/ 11230 w 11358"/>
                <a:gd name="T40" fmla="+- 0 12377 12302"/>
                <a:gd name="T41" fmla="*/ 12377 h 2144"/>
                <a:gd name="T42" fmla="*/ 11166 w 11358"/>
                <a:gd name="T43" fmla="+- 0 12337 12302"/>
                <a:gd name="T44" fmla="*/ 12337 h 2144"/>
                <a:gd name="T45" fmla="*/ 11095 w 11358"/>
                <a:gd name="T46" fmla="+- 0 12311 12302"/>
                <a:gd name="T47" fmla="*/ 12311 h 2144"/>
                <a:gd name="T48" fmla="*/ 11017 w 11358"/>
                <a:gd name="T49" fmla="+- 0 12302 12302"/>
                <a:gd name="T50" fmla="*/ 12302 h 2144"/>
                <a:gd name="T51" fmla="*/ 0 w 11358"/>
                <a:gd name="T52" fmla="+- 0 12302 12302"/>
                <a:gd name="T53" fmla="*/ 1230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7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6C830-1B9B-4611-A00A-FC921259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57680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2" name="Freeform 214">
              <a:extLst>
                <a:ext uri="{FF2B5EF4-FFF2-40B4-BE49-F238E27FC236}">
                  <a16:creationId xmlns:a16="http://schemas.microsoft.com/office/drawing/2014/main" id="{86E058C6-496F-4786-8BE5-828AE07D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4193261"/>
              <a:ext cx="7212330" cy="1361440"/>
            </a:xfrm>
            <a:custGeom>
              <a:avLst/>
              <a:gdLst>
                <a:gd name="T0" fmla="*/ 0 w 11358"/>
                <a:gd name="T1" fmla="+- 0 11865 9722"/>
                <a:gd name="T2" fmla="*/ 11865 h 2144"/>
                <a:gd name="T3" fmla="*/ 11017 w 11358"/>
                <a:gd name="T4" fmla="+- 0 11865 9722"/>
                <a:gd name="T5" fmla="*/ 11865 h 2144"/>
                <a:gd name="T6" fmla="*/ 11095 w 11358"/>
                <a:gd name="T7" fmla="+- 0 11856 9722"/>
                <a:gd name="T8" fmla="*/ 11856 h 2144"/>
                <a:gd name="T9" fmla="*/ 11166 w 11358"/>
                <a:gd name="T10" fmla="+- 0 11831 9722"/>
                <a:gd name="T11" fmla="*/ 11831 h 2144"/>
                <a:gd name="T12" fmla="*/ 11230 w 11358"/>
                <a:gd name="T13" fmla="+- 0 11791 9722"/>
                <a:gd name="T14" fmla="*/ 11791 h 2144"/>
                <a:gd name="T15" fmla="*/ 11282 w 11358"/>
                <a:gd name="T16" fmla="+- 0 11738 9722"/>
                <a:gd name="T17" fmla="*/ 11738 h 2144"/>
                <a:gd name="T18" fmla="*/ 11322 w 11358"/>
                <a:gd name="T19" fmla="+- 0 11675 9722"/>
                <a:gd name="T20" fmla="*/ 11675 h 2144"/>
                <a:gd name="T21" fmla="*/ 11348 w 11358"/>
                <a:gd name="T22" fmla="+- 0 11603 9722"/>
                <a:gd name="T23" fmla="*/ 11603 h 2144"/>
                <a:gd name="T24" fmla="*/ 11357 w 11358"/>
                <a:gd name="T25" fmla="+- 0 11525 9722"/>
                <a:gd name="T26" fmla="*/ 11525 h 2144"/>
                <a:gd name="T27" fmla="*/ 11357 w 11358"/>
                <a:gd name="T28" fmla="+- 0 10063 9722"/>
                <a:gd name="T29" fmla="*/ 10063 h 2144"/>
                <a:gd name="T30" fmla="*/ 11348 w 11358"/>
                <a:gd name="T31" fmla="+- 0 9985 9722"/>
                <a:gd name="T32" fmla="*/ 9985 h 2144"/>
                <a:gd name="T33" fmla="*/ 11322 w 11358"/>
                <a:gd name="T34" fmla="+- 0 9913 9722"/>
                <a:gd name="T35" fmla="*/ 9913 h 2144"/>
                <a:gd name="T36" fmla="*/ 11282 w 11358"/>
                <a:gd name="T37" fmla="+- 0 9850 9722"/>
                <a:gd name="T38" fmla="*/ 9850 h 2144"/>
                <a:gd name="T39" fmla="*/ 11230 w 11358"/>
                <a:gd name="T40" fmla="+- 0 9797 9722"/>
                <a:gd name="T41" fmla="*/ 9797 h 2144"/>
                <a:gd name="T42" fmla="*/ 11166 w 11358"/>
                <a:gd name="T43" fmla="+- 0 9757 9722"/>
                <a:gd name="T44" fmla="*/ 9757 h 2144"/>
                <a:gd name="T45" fmla="*/ 11095 w 11358"/>
                <a:gd name="T46" fmla="+- 0 9731 9722"/>
                <a:gd name="T47" fmla="*/ 9731 h 2144"/>
                <a:gd name="T48" fmla="*/ 11017 w 11358"/>
                <a:gd name="T49" fmla="+- 0 9722 9722"/>
                <a:gd name="T50" fmla="*/ 9722 h 2144"/>
                <a:gd name="T51" fmla="*/ 0 w 11358"/>
                <a:gd name="T52" fmla="+- 0 9722 9722"/>
                <a:gd name="T53" fmla="*/ 972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9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1"/>
                  </a:lnTo>
                  <a:lnTo>
                    <a:pt x="11348" y="263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6AEFCD-C4A4-4991-9780-4B98F93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41297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:a16="http://schemas.microsoft.com/office/drawing/2014/main" id="{0CBCCBAB-D861-4053-99C1-F817931A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2554961"/>
              <a:ext cx="7212330" cy="1361440"/>
            </a:xfrm>
            <a:custGeom>
              <a:avLst/>
              <a:gdLst>
                <a:gd name="T0" fmla="*/ 0 w 11358"/>
                <a:gd name="T1" fmla="+- 0 9286 7143"/>
                <a:gd name="T2" fmla="*/ 9286 h 2144"/>
                <a:gd name="T3" fmla="*/ 11017 w 11358"/>
                <a:gd name="T4" fmla="+- 0 9286 7143"/>
                <a:gd name="T5" fmla="*/ 9286 h 2144"/>
                <a:gd name="T6" fmla="*/ 11095 w 11358"/>
                <a:gd name="T7" fmla="+- 0 9277 7143"/>
                <a:gd name="T8" fmla="*/ 9277 h 2144"/>
                <a:gd name="T9" fmla="*/ 11166 w 11358"/>
                <a:gd name="T10" fmla="+- 0 9251 7143"/>
                <a:gd name="T11" fmla="*/ 9251 h 2144"/>
                <a:gd name="T12" fmla="*/ 11230 w 11358"/>
                <a:gd name="T13" fmla="+- 0 9211 7143"/>
                <a:gd name="T14" fmla="*/ 9211 h 2144"/>
                <a:gd name="T15" fmla="*/ 11282 w 11358"/>
                <a:gd name="T16" fmla="+- 0 9158 7143"/>
                <a:gd name="T17" fmla="*/ 9158 h 2144"/>
                <a:gd name="T18" fmla="*/ 11322 w 11358"/>
                <a:gd name="T19" fmla="+- 0 9095 7143"/>
                <a:gd name="T20" fmla="*/ 9095 h 2144"/>
                <a:gd name="T21" fmla="*/ 11348 w 11358"/>
                <a:gd name="T22" fmla="+- 0 9024 7143"/>
                <a:gd name="T23" fmla="*/ 9024 h 2144"/>
                <a:gd name="T24" fmla="*/ 11357 w 11358"/>
                <a:gd name="T25" fmla="+- 0 8946 7143"/>
                <a:gd name="T26" fmla="*/ 8946 h 2144"/>
                <a:gd name="T27" fmla="*/ 11357 w 11358"/>
                <a:gd name="T28" fmla="+- 0 7483 7143"/>
                <a:gd name="T29" fmla="*/ 7483 h 2144"/>
                <a:gd name="T30" fmla="*/ 11348 w 11358"/>
                <a:gd name="T31" fmla="+- 0 7405 7143"/>
                <a:gd name="T32" fmla="*/ 7405 h 2144"/>
                <a:gd name="T33" fmla="*/ 11322 w 11358"/>
                <a:gd name="T34" fmla="+- 0 7333 7143"/>
                <a:gd name="T35" fmla="*/ 7333 h 2144"/>
                <a:gd name="T36" fmla="*/ 11282 w 11358"/>
                <a:gd name="T37" fmla="+- 0 7270 7143"/>
                <a:gd name="T38" fmla="*/ 7270 h 2144"/>
                <a:gd name="T39" fmla="*/ 11230 w 11358"/>
                <a:gd name="T40" fmla="+- 0 7217 7143"/>
                <a:gd name="T41" fmla="*/ 7217 h 2144"/>
                <a:gd name="T42" fmla="*/ 11166 w 11358"/>
                <a:gd name="T43" fmla="+- 0 7177 7143"/>
                <a:gd name="T44" fmla="*/ 7177 h 2144"/>
                <a:gd name="T45" fmla="*/ 11095 w 11358"/>
                <a:gd name="T46" fmla="+- 0 7152 7143"/>
                <a:gd name="T47" fmla="*/ 7152 h 2144"/>
                <a:gd name="T48" fmla="*/ 11017 w 11358"/>
                <a:gd name="T49" fmla="+- 0 7143 7143"/>
                <a:gd name="T50" fmla="*/ 7143 h 2144"/>
                <a:gd name="T51" fmla="*/ 0 w 11358"/>
                <a:gd name="T52" fmla="+- 0 7143 7143"/>
                <a:gd name="T53" fmla="*/ 714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8"/>
                  </a:lnTo>
                  <a:lnTo>
                    <a:pt x="11230" y="2068"/>
                  </a:lnTo>
                  <a:lnTo>
                    <a:pt x="11282" y="2015"/>
                  </a:lnTo>
                  <a:lnTo>
                    <a:pt x="11322" y="1952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0"/>
                  </a:lnTo>
                  <a:lnTo>
                    <a:pt x="11282" y="127"/>
                  </a:lnTo>
                  <a:lnTo>
                    <a:pt x="11230" y="74"/>
                  </a:lnTo>
                  <a:lnTo>
                    <a:pt x="11166" y="34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1483B-484A-438F-9620-4B31AAA4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249273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 218">
              <a:extLst>
                <a:ext uri="{FF2B5EF4-FFF2-40B4-BE49-F238E27FC236}">
                  <a16:creationId xmlns:a16="http://schemas.microsoft.com/office/drawing/2014/main" id="{E27623AE-AC77-492F-A4C5-254EDA47C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917296"/>
              <a:ext cx="7212330" cy="1361440"/>
            </a:xfrm>
            <a:custGeom>
              <a:avLst/>
              <a:gdLst>
                <a:gd name="T0" fmla="*/ 0 w 11358"/>
                <a:gd name="T1" fmla="+- 0 6706 4563"/>
                <a:gd name="T2" fmla="*/ 6706 h 2144"/>
                <a:gd name="T3" fmla="*/ 11017 w 11358"/>
                <a:gd name="T4" fmla="+- 0 6706 4563"/>
                <a:gd name="T5" fmla="*/ 6706 h 2144"/>
                <a:gd name="T6" fmla="*/ 11095 w 11358"/>
                <a:gd name="T7" fmla="+- 0 6697 4563"/>
                <a:gd name="T8" fmla="*/ 6697 h 2144"/>
                <a:gd name="T9" fmla="*/ 11166 w 11358"/>
                <a:gd name="T10" fmla="+- 0 6672 4563"/>
                <a:gd name="T11" fmla="*/ 6672 h 2144"/>
                <a:gd name="T12" fmla="*/ 11230 w 11358"/>
                <a:gd name="T13" fmla="+- 0 6631 4563"/>
                <a:gd name="T14" fmla="*/ 6631 h 2144"/>
                <a:gd name="T15" fmla="*/ 11282 w 11358"/>
                <a:gd name="T16" fmla="+- 0 6579 4563"/>
                <a:gd name="T17" fmla="*/ 6579 h 2144"/>
                <a:gd name="T18" fmla="*/ 11322 w 11358"/>
                <a:gd name="T19" fmla="+- 0 6516 4563"/>
                <a:gd name="T20" fmla="*/ 6516 h 2144"/>
                <a:gd name="T21" fmla="*/ 11348 w 11358"/>
                <a:gd name="T22" fmla="+- 0 6444 4563"/>
                <a:gd name="T23" fmla="*/ 6444 h 2144"/>
                <a:gd name="T24" fmla="*/ 11357 w 11358"/>
                <a:gd name="T25" fmla="+- 0 6366 4563"/>
                <a:gd name="T26" fmla="*/ 6366 h 2144"/>
                <a:gd name="T27" fmla="*/ 11357 w 11358"/>
                <a:gd name="T28" fmla="+- 0 4903 4563"/>
                <a:gd name="T29" fmla="*/ 4903 h 2144"/>
                <a:gd name="T30" fmla="*/ 11348 w 11358"/>
                <a:gd name="T31" fmla="+- 0 4825 4563"/>
                <a:gd name="T32" fmla="*/ 4825 h 2144"/>
                <a:gd name="T33" fmla="*/ 11322 w 11358"/>
                <a:gd name="T34" fmla="+- 0 4754 4563"/>
                <a:gd name="T35" fmla="*/ 4754 h 2144"/>
                <a:gd name="T36" fmla="*/ 11282 w 11358"/>
                <a:gd name="T37" fmla="+- 0 4691 4563"/>
                <a:gd name="T38" fmla="*/ 4691 h 2144"/>
                <a:gd name="T39" fmla="*/ 11230 w 11358"/>
                <a:gd name="T40" fmla="+- 0 4638 4563"/>
                <a:gd name="T41" fmla="*/ 4638 h 2144"/>
                <a:gd name="T42" fmla="*/ 11166 w 11358"/>
                <a:gd name="T43" fmla="+- 0 4598 4563"/>
                <a:gd name="T44" fmla="*/ 4598 h 2144"/>
                <a:gd name="T45" fmla="*/ 11095 w 11358"/>
                <a:gd name="T46" fmla="+- 0 4572 4563"/>
                <a:gd name="T47" fmla="*/ 4572 h 2144"/>
                <a:gd name="T48" fmla="*/ 11017 w 11358"/>
                <a:gd name="T49" fmla="+- 0 4563 4563"/>
                <a:gd name="T50" fmla="*/ 4563 h 2144"/>
                <a:gd name="T51" fmla="*/ 0 w 11358"/>
                <a:gd name="T52" fmla="+- 0 4563 4563"/>
                <a:gd name="T53" fmla="*/ 456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43F1AB-7362-4B23-9A7D-C961E5CB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852526"/>
              <a:ext cx="7310755" cy="1527175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8" name="Freeform 220">
              <a:extLst>
                <a:ext uri="{FF2B5EF4-FFF2-40B4-BE49-F238E27FC236}">
                  <a16:creationId xmlns:a16="http://schemas.microsoft.com/office/drawing/2014/main" id="{F74A9950-686A-49DD-95F8-62BB7645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6316 6076"/>
                <a:gd name="T1" fmla="*/ T0 w 5026"/>
                <a:gd name="T2" fmla="+- 0 2959 2959"/>
                <a:gd name="T3" fmla="*/ 2959 h 11998"/>
                <a:gd name="T4" fmla="+- 0 6240 6076"/>
                <a:gd name="T5" fmla="*/ T4 w 5026"/>
                <a:gd name="T6" fmla="+- 0 2972 2959"/>
                <a:gd name="T7" fmla="*/ 2972 h 11998"/>
                <a:gd name="T8" fmla="+- 0 6174 6076"/>
                <a:gd name="T9" fmla="*/ T8 w 5026"/>
                <a:gd name="T10" fmla="+- 0 3006 2959"/>
                <a:gd name="T11" fmla="*/ 3006 h 11998"/>
                <a:gd name="T12" fmla="+- 0 6122 6076"/>
                <a:gd name="T13" fmla="*/ T12 w 5026"/>
                <a:gd name="T14" fmla="+- 0 3058 2959"/>
                <a:gd name="T15" fmla="*/ 3058 h 11998"/>
                <a:gd name="T16" fmla="+- 0 6088 6076"/>
                <a:gd name="T17" fmla="*/ T16 w 5026"/>
                <a:gd name="T18" fmla="+- 0 3124 2959"/>
                <a:gd name="T19" fmla="*/ 3124 h 11998"/>
                <a:gd name="T20" fmla="+- 0 6076 6076"/>
                <a:gd name="T21" fmla="*/ T20 w 5026"/>
                <a:gd name="T22" fmla="+- 0 3199 2959"/>
                <a:gd name="T23" fmla="*/ 3199 h 11998"/>
                <a:gd name="T24" fmla="+- 0 6076 6076"/>
                <a:gd name="T25" fmla="*/ T24 w 5026"/>
                <a:gd name="T26" fmla="+- 0 14717 2959"/>
                <a:gd name="T27" fmla="*/ 14717 h 11998"/>
                <a:gd name="T28" fmla="+- 0 6088 6076"/>
                <a:gd name="T29" fmla="*/ T28 w 5026"/>
                <a:gd name="T30" fmla="+- 0 14793 2959"/>
                <a:gd name="T31" fmla="*/ 14793 h 11998"/>
                <a:gd name="T32" fmla="+- 0 6122 6076"/>
                <a:gd name="T33" fmla="*/ T32 w 5026"/>
                <a:gd name="T34" fmla="+- 0 14859 2959"/>
                <a:gd name="T35" fmla="*/ 14859 h 11998"/>
                <a:gd name="T36" fmla="+- 0 6174 6076"/>
                <a:gd name="T37" fmla="*/ T36 w 5026"/>
                <a:gd name="T38" fmla="+- 0 14911 2959"/>
                <a:gd name="T39" fmla="*/ 14911 h 11998"/>
                <a:gd name="T40" fmla="+- 0 6240 6076"/>
                <a:gd name="T41" fmla="*/ T40 w 5026"/>
                <a:gd name="T42" fmla="+- 0 14945 2959"/>
                <a:gd name="T43" fmla="*/ 14945 h 11998"/>
                <a:gd name="T44" fmla="+- 0 6316 6076"/>
                <a:gd name="T45" fmla="*/ T44 w 5026"/>
                <a:gd name="T46" fmla="+- 0 14957 2959"/>
                <a:gd name="T47" fmla="*/ 14957 h 11998"/>
                <a:gd name="T48" fmla="+- 0 10862 6076"/>
                <a:gd name="T49" fmla="*/ T48 w 5026"/>
                <a:gd name="T50" fmla="+- 0 14957 2959"/>
                <a:gd name="T51" fmla="*/ 14957 h 11998"/>
                <a:gd name="T52" fmla="+- 0 10938 6076"/>
                <a:gd name="T53" fmla="*/ T52 w 5026"/>
                <a:gd name="T54" fmla="+- 0 14945 2959"/>
                <a:gd name="T55" fmla="*/ 14945 h 11998"/>
                <a:gd name="T56" fmla="+- 0 11004 6076"/>
                <a:gd name="T57" fmla="*/ T56 w 5026"/>
                <a:gd name="T58" fmla="+- 0 14911 2959"/>
                <a:gd name="T59" fmla="*/ 14911 h 11998"/>
                <a:gd name="T60" fmla="+- 0 11055 6076"/>
                <a:gd name="T61" fmla="*/ T60 w 5026"/>
                <a:gd name="T62" fmla="+- 0 14859 2959"/>
                <a:gd name="T63" fmla="*/ 14859 h 11998"/>
                <a:gd name="T64" fmla="+- 0 11090 6076"/>
                <a:gd name="T65" fmla="*/ T64 w 5026"/>
                <a:gd name="T66" fmla="+- 0 14793 2959"/>
                <a:gd name="T67" fmla="*/ 14793 h 11998"/>
                <a:gd name="T68" fmla="+- 0 11102 6076"/>
                <a:gd name="T69" fmla="*/ T68 w 5026"/>
                <a:gd name="T70" fmla="+- 0 14717 2959"/>
                <a:gd name="T71" fmla="*/ 14717 h 11998"/>
                <a:gd name="T72" fmla="+- 0 11102 6076"/>
                <a:gd name="T73" fmla="*/ T72 w 5026"/>
                <a:gd name="T74" fmla="+- 0 3199 2959"/>
                <a:gd name="T75" fmla="*/ 3199 h 11998"/>
                <a:gd name="T76" fmla="+- 0 11090 6076"/>
                <a:gd name="T77" fmla="*/ T76 w 5026"/>
                <a:gd name="T78" fmla="+- 0 3124 2959"/>
                <a:gd name="T79" fmla="*/ 3124 h 11998"/>
                <a:gd name="T80" fmla="+- 0 11055 6076"/>
                <a:gd name="T81" fmla="*/ T80 w 5026"/>
                <a:gd name="T82" fmla="+- 0 3058 2959"/>
                <a:gd name="T83" fmla="*/ 3058 h 11998"/>
                <a:gd name="T84" fmla="+- 0 11004 6076"/>
                <a:gd name="T85" fmla="*/ T84 w 5026"/>
                <a:gd name="T86" fmla="+- 0 3006 2959"/>
                <a:gd name="T87" fmla="*/ 3006 h 11998"/>
                <a:gd name="T88" fmla="+- 0 10938 6076"/>
                <a:gd name="T89" fmla="*/ T88 w 5026"/>
                <a:gd name="T90" fmla="+- 0 2972 2959"/>
                <a:gd name="T91" fmla="*/ 2972 h 11998"/>
                <a:gd name="T92" fmla="+- 0 10862 6076"/>
                <a:gd name="T93" fmla="*/ T92 w 5026"/>
                <a:gd name="T94" fmla="+- 0 2959 2959"/>
                <a:gd name="T95" fmla="*/ 2959 h 11998"/>
                <a:gd name="T96" fmla="+- 0 6316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9" name="Freeform 221">
              <a:extLst>
                <a:ext uri="{FF2B5EF4-FFF2-40B4-BE49-F238E27FC236}">
                  <a16:creationId xmlns:a16="http://schemas.microsoft.com/office/drawing/2014/main" id="{B679EA97-6D6F-4961-AF51-77E5F74D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10862 6076"/>
                <a:gd name="T1" fmla="*/ T0 w 5026"/>
                <a:gd name="T2" fmla="+- 0 2959 2959"/>
                <a:gd name="T3" fmla="*/ 2959 h 11998"/>
                <a:gd name="T4" fmla="+- 0 6316 6076"/>
                <a:gd name="T5" fmla="*/ T4 w 5026"/>
                <a:gd name="T6" fmla="+- 0 2959 2959"/>
                <a:gd name="T7" fmla="*/ 2959 h 11998"/>
                <a:gd name="T8" fmla="+- 0 6240 6076"/>
                <a:gd name="T9" fmla="*/ T8 w 5026"/>
                <a:gd name="T10" fmla="+- 0 2972 2959"/>
                <a:gd name="T11" fmla="*/ 2972 h 11998"/>
                <a:gd name="T12" fmla="+- 0 6174 6076"/>
                <a:gd name="T13" fmla="*/ T12 w 5026"/>
                <a:gd name="T14" fmla="+- 0 3006 2959"/>
                <a:gd name="T15" fmla="*/ 3006 h 11998"/>
                <a:gd name="T16" fmla="+- 0 6122 6076"/>
                <a:gd name="T17" fmla="*/ T16 w 5026"/>
                <a:gd name="T18" fmla="+- 0 3058 2959"/>
                <a:gd name="T19" fmla="*/ 3058 h 11998"/>
                <a:gd name="T20" fmla="+- 0 6088 6076"/>
                <a:gd name="T21" fmla="*/ T20 w 5026"/>
                <a:gd name="T22" fmla="+- 0 3124 2959"/>
                <a:gd name="T23" fmla="*/ 3124 h 11998"/>
                <a:gd name="T24" fmla="+- 0 6076 6076"/>
                <a:gd name="T25" fmla="*/ T24 w 5026"/>
                <a:gd name="T26" fmla="+- 0 3199 2959"/>
                <a:gd name="T27" fmla="*/ 3199 h 11998"/>
                <a:gd name="T28" fmla="+- 0 6076 6076"/>
                <a:gd name="T29" fmla="*/ T28 w 5026"/>
                <a:gd name="T30" fmla="+- 0 14717 2959"/>
                <a:gd name="T31" fmla="*/ 14717 h 11998"/>
                <a:gd name="T32" fmla="+- 0 6088 6076"/>
                <a:gd name="T33" fmla="*/ T32 w 5026"/>
                <a:gd name="T34" fmla="+- 0 14793 2959"/>
                <a:gd name="T35" fmla="*/ 14793 h 11998"/>
                <a:gd name="T36" fmla="+- 0 6122 6076"/>
                <a:gd name="T37" fmla="*/ T36 w 5026"/>
                <a:gd name="T38" fmla="+- 0 14859 2959"/>
                <a:gd name="T39" fmla="*/ 14859 h 11998"/>
                <a:gd name="T40" fmla="+- 0 6174 6076"/>
                <a:gd name="T41" fmla="*/ T40 w 5026"/>
                <a:gd name="T42" fmla="+- 0 14911 2959"/>
                <a:gd name="T43" fmla="*/ 14911 h 11998"/>
                <a:gd name="T44" fmla="+- 0 6240 6076"/>
                <a:gd name="T45" fmla="*/ T44 w 5026"/>
                <a:gd name="T46" fmla="+- 0 14945 2959"/>
                <a:gd name="T47" fmla="*/ 14945 h 11998"/>
                <a:gd name="T48" fmla="+- 0 6316 6076"/>
                <a:gd name="T49" fmla="*/ T48 w 5026"/>
                <a:gd name="T50" fmla="+- 0 14957 2959"/>
                <a:gd name="T51" fmla="*/ 14957 h 11998"/>
                <a:gd name="T52" fmla="+- 0 10862 6076"/>
                <a:gd name="T53" fmla="*/ T52 w 5026"/>
                <a:gd name="T54" fmla="+- 0 14957 2959"/>
                <a:gd name="T55" fmla="*/ 14957 h 11998"/>
                <a:gd name="T56" fmla="+- 0 10938 6076"/>
                <a:gd name="T57" fmla="*/ T56 w 5026"/>
                <a:gd name="T58" fmla="+- 0 14945 2959"/>
                <a:gd name="T59" fmla="*/ 14945 h 11998"/>
                <a:gd name="T60" fmla="+- 0 11004 6076"/>
                <a:gd name="T61" fmla="*/ T60 w 5026"/>
                <a:gd name="T62" fmla="+- 0 14911 2959"/>
                <a:gd name="T63" fmla="*/ 14911 h 11998"/>
                <a:gd name="T64" fmla="+- 0 11055 6076"/>
                <a:gd name="T65" fmla="*/ T64 w 5026"/>
                <a:gd name="T66" fmla="+- 0 14859 2959"/>
                <a:gd name="T67" fmla="*/ 14859 h 11998"/>
                <a:gd name="T68" fmla="+- 0 11090 6076"/>
                <a:gd name="T69" fmla="*/ T68 w 5026"/>
                <a:gd name="T70" fmla="+- 0 14793 2959"/>
                <a:gd name="T71" fmla="*/ 14793 h 11998"/>
                <a:gd name="T72" fmla="+- 0 11102 6076"/>
                <a:gd name="T73" fmla="*/ T72 w 5026"/>
                <a:gd name="T74" fmla="+- 0 14717 2959"/>
                <a:gd name="T75" fmla="*/ 14717 h 11998"/>
                <a:gd name="T76" fmla="+- 0 11102 6076"/>
                <a:gd name="T77" fmla="*/ T76 w 5026"/>
                <a:gd name="T78" fmla="+- 0 3199 2959"/>
                <a:gd name="T79" fmla="*/ 3199 h 11998"/>
                <a:gd name="T80" fmla="+- 0 11090 6076"/>
                <a:gd name="T81" fmla="*/ T80 w 5026"/>
                <a:gd name="T82" fmla="+- 0 3124 2959"/>
                <a:gd name="T83" fmla="*/ 3124 h 11998"/>
                <a:gd name="T84" fmla="+- 0 11055 6076"/>
                <a:gd name="T85" fmla="*/ T84 w 5026"/>
                <a:gd name="T86" fmla="+- 0 3058 2959"/>
                <a:gd name="T87" fmla="*/ 3058 h 11998"/>
                <a:gd name="T88" fmla="+- 0 11004 6076"/>
                <a:gd name="T89" fmla="*/ T88 w 5026"/>
                <a:gd name="T90" fmla="+- 0 3006 2959"/>
                <a:gd name="T91" fmla="*/ 3006 h 11998"/>
                <a:gd name="T92" fmla="+- 0 10938 6076"/>
                <a:gd name="T93" fmla="*/ T92 w 5026"/>
                <a:gd name="T94" fmla="+- 0 2972 2959"/>
                <a:gd name="T95" fmla="*/ 2972 h 11998"/>
                <a:gd name="T96" fmla="+- 0 10862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4786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 222">
              <a:extLst>
                <a:ext uri="{FF2B5EF4-FFF2-40B4-BE49-F238E27FC236}">
                  <a16:creationId xmlns:a16="http://schemas.microsoft.com/office/drawing/2014/main" id="{CC07ABEF-EEDB-4EDB-8474-61AFA6F6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516" y="-101244"/>
              <a:ext cx="3190875" cy="7618730"/>
            </a:xfrm>
            <a:custGeom>
              <a:avLst/>
              <a:gdLst>
                <a:gd name="T0" fmla="+- 0 1045 805"/>
                <a:gd name="T1" fmla="*/ T0 w 5025"/>
                <a:gd name="T2" fmla="+- 0 2959 2959"/>
                <a:gd name="T3" fmla="*/ 2959 h 11998"/>
                <a:gd name="T4" fmla="+- 0 969 805"/>
                <a:gd name="T5" fmla="*/ T4 w 5025"/>
                <a:gd name="T6" fmla="+- 0 2972 2959"/>
                <a:gd name="T7" fmla="*/ 2972 h 11998"/>
                <a:gd name="T8" fmla="+- 0 903 805"/>
                <a:gd name="T9" fmla="*/ T8 w 5025"/>
                <a:gd name="T10" fmla="+- 0 3006 2959"/>
                <a:gd name="T11" fmla="*/ 3006 h 11998"/>
                <a:gd name="T12" fmla="+- 0 851 805"/>
                <a:gd name="T13" fmla="*/ T12 w 5025"/>
                <a:gd name="T14" fmla="+- 0 3058 2959"/>
                <a:gd name="T15" fmla="*/ 3058 h 11998"/>
                <a:gd name="T16" fmla="+- 0 817 805"/>
                <a:gd name="T17" fmla="*/ T16 w 5025"/>
                <a:gd name="T18" fmla="+- 0 3124 2959"/>
                <a:gd name="T19" fmla="*/ 3124 h 11998"/>
                <a:gd name="T20" fmla="+- 0 805 805"/>
                <a:gd name="T21" fmla="*/ T20 w 5025"/>
                <a:gd name="T22" fmla="+- 0 3199 2959"/>
                <a:gd name="T23" fmla="*/ 3199 h 11998"/>
                <a:gd name="T24" fmla="+- 0 805 805"/>
                <a:gd name="T25" fmla="*/ T24 w 5025"/>
                <a:gd name="T26" fmla="+- 0 14717 2959"/>
                <a:gd name="T27" fmla="*/ 14717 h 11998"/>
                <a:gd name="T28" fmla="+- 0 817 805"/>
                <a:gd name="T29" fmla="*/ T28 w 5025"/>
                <a:gd name="T30" fmla="+- 0 14793 2959"/>
                <a:gd name="T31" fmla="*/ 14793 h 11998"/>
                <a:gd name="T32" fmla="+- 0 851 805"/>
                <a:gd name="T33" fmla="*/ T32 w 5025"/>
                <a:gd name="T34" fmla="+- 0 14859 2959"/>
                <a:gd name="T35" fmla="*/ 14859 h 11998"/>
                <a:gd name="T36" fmla="+- 0 903 805"/>
                <a:gd name="T37" fmla="*/ T36 w 5025"/>
                <a:gd name="T38" fmla="+- 0 14911 2959"/>
                <a:gd name="T39" fmla="*/ 14911 h 11998"/>
                <a:gd name="T40" fmla="+- 0 969 805"/>
                <a:gd name="T41" fmla="*/ T40 w 5025"/>
                <a:gd name="T42" fmla="+- 0 14945 2959"/>
                <a:gd name="T43" fmla="*/ 14945 h 11998"/>
                <a:gd name="T44" fmla="+- 0 1045 805"/>
                <a:gd name="T45" fmla="*/ T44 w 5025"/>
                <a:gd name="T46" fmla="+- 0 14957 2959"/>
                <a:gd name="T47" fmla="*/ 14957 h 11998"/>
                <a:gd name="T48" fmla="+- 0 5589 805"/>
                <a:gd name="T49" fmla="*/ T48 w 5025"/>
                <a:gd name="T50" fmla="+- 0 14957 2959"/>
                <a:gd name="T51" fmla="*/ 14957 h 11998"/>
                <a:gd name="T52" fmla="+- 0 5665 805"/>
                <a:gd name="T53" fmla="*/ T52 w 5025"/>
                <a:gd name="T54" fmla="+- 0 14945 2959"/>
                <a:gd name="T55" fmla="*/ 14945 h 11998"/>
                <a:gd name="T56" fmla="+- 0 5731 805"/>
                <a:gd name="T57" fmla="*/ T56 w 5025"/>
                <a:gd name="T58" fmla="+- 0 14911 2959"/>
                <a:gd name="T59" fmla="*/ 14911 h 11998"/>
                <a:gd name="T60" fmla="+- 0 5783 805"/>
                <a:gd name="T61" fmla="*/ T60 w 5025"/>
                <a:gd name="T62" fmla="+- 0 14859 2959"/>
                <a:gd name="T63" fmla="*/ 14859 h 11998"/>
                <a:gd name="T64" fmla="+- 0 5817 805"/>
                <a:gd name="T65" fmla="*/ T64 w 5025"/>
                <a:gd name="T66" fmla="+- 0 14793 2959"/>
                <a:gd name="T67" fmla="*/ 14793 h 11998"/>
                <a:gd name="T68" fmla="+- 0 5829 805"/>
                <a:gd name="T69" fmla="*/ T68 w 5025"/>
                <a:gd name="T70" fmla="+- 0 14717 2959"/>
                <a:gd name="T71" fmla="*/ 14717 h 11998"/>
                <a:gd name="T72" fmla="+- 0 5829 805"/>
                <a:gd name="T73" fmla="*/ T72 w 5025"/>
                <a:gd name="T74" fmla="+- 0 3199 2959"/>
                <a:gd name="T75" fmla="*/ 3199 h 11998"/>
                <a:gd name="T76" fmla="+- 0 5817 805"/>
                <a:gd name="T77" fmla="*/ T76 w 5025"/>
                <a:gd name="T78" fmla="+- 0 3124 2959"/>
                <a:gd name="T79" fmla="*/ 3124 h 11998"/>
                <a:gd name="T80" fmla="+- 0 5783 805"/>
                <a:gd name="T81" fmla="*/ T80 w 5025"/>
                <a:gd name="T82" fmla="+- 0 3058 2959"/>
                <a:gd name="T83" fmla="*/ 3058 h 11998"/>
                <a:gd name="T84" fmla="+- 0 5731 805"/>
                <a:gd name="T85" fmla="*/ T84 w 5025"/>
                <a:gd name="T86" fmla="+- 0 3006 2959"/>
                <a:gd name="T87" fmla="*/ 3006 h 11998"/>
                <a:gd name="T88" fmla="+- 0 5665 805"/>
                <a:gd name="T89" fmla="*/ T88 w 5025"/>
                <a:gd name="T90" fmla="+- 0 2972 2959"/>
                <a:gd name="T91" fmla="*/ 2972 h 11998"/>
                <a:gd name="T92" fmla="+- 0 5589 805"/>
                <a:gd name="T93" fmla="*/ T92 w 5025"/>
                <a:gd name="T94" fmla="+- 0 2959 2959"/>
                <a:gd name="T95" fmla="*/ 2959 h 11998"/>
                <a:gd name="T96" fmla="+- 0 1045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 223">
              <a:extLst>
                <a:ext uri="{FF2B5EF4-FFF2-40B4-BE49-F238E27FC236}">
                  <a16:creationId xmlns:a16="http://schemas.microsoft.com/office/drawing/2014/main" id="{DC0FBCCC-1D28-4C7C-91CB-EC17C379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881" y="-101244"/>
              <a:ext cx="3190875" cy="7618730"/>
            </a:xfrm>
            <a:custGeom>
              <a:avLst/>
              <a:gdLst>
                <a:gd name="T0" fmla="+- 0 5589 805"/>
                <a:gd name="T1" fmla="*/ T0 w 5025"/>
                <a:gd name="T2" fmla="+- 0 2959 2959"/>
                <a:gd name="T3" fmla="*/ 2959 h 11998"/>
                <a:gd name="T4" fmla="+- 0 1045 805"/>
                <a:gd name="T5" fmla="*/ T4 w 5025"/>
                <a:gd name="T6" fmla="+- 0 2959 2959"/>
                <a:gd name="T7" fmla="*/ 2959 h 11998"/>
                <a:gd name="T8" fmla="+- 0 969 805"/>
                <a:gd name="T9" fmla="*/ T8 w 5025"/>
                <a:gd name="T10" fmla="+- 0 2972 2959"/>
                <a:gd name="T11" fmla="*/ 2972 h 11998"/>
                <a:gd name="T12" fmla="+- 0 903 805"/>
                <a:gd name="T13" fmla="*/ T12 w 5025"/>
                <a:gd name="T14" fmla="+- 0 3006 2959"/>
                <a:gd name="T15" fmla="*/ 3006 h 11998"/>
                <a:gd name="T16" fmla="+- 0 851 805"/>
                <a:gd name="T17" fmla="*/ T16 w 5025"/>
                <a:gd name="T18" fmla="+- 0 3058 2959"/>
                <a:gd name="T19" fmla="*/ 3058 h 11998"/>
                <a:gd name="T20" fmla="+- 0 817 805"/>
                <a:gd name="T21" fmla="*/ T20 w 5025"/>
                <a:gd name="T22" fmla="+- 0 3124 2959"/>
                <a:gd name="T23" fmla="*/ 3124 h 11998"/>
                <a:gd name="T24" fmla="+- 0 805 805"/>
                <a:gd name="T25" fmla="*/ T24 w 5025"/>
                <a:gd name="T26" fmla="+- 0 3199 2959"/>
                <a:gd name="T27" fmla="*/ 3199 h 11998"/>
                <a:gd name="T28" fmla="+- 0 805 805"/>
                <a:gd name="T29" fmla="*/ T28 w 5025"/>
                <a:gd name="T30" fmla="+- 0 14717 2959"/>
                <a:gd name="T31" fmla="*/ 14717 h 11998"/>
                <a:gd name="T32" fmla="+- 0 817 805"/>
                <a:gd name="T33" fmla="*/ T32 w 5025"/>
                <a:gd name="T34" fmla="+- 0 14793 2959"/>
                <a:gd name="T35" fmla="*/ 14793 h 11998"/>
                <a:gd name="T36" fmla="+- 0 851 805"/>
                <a:gd name="T37" fmla="*/ T36 w 5025"/>
                <a:gd name="T38" fmla="+- 0 14859 2959"/>
                <a:gd name="T39" fmla="*/ 14859 h 11998"/>
                <a:gd name="T40" fmla="+- 0 903 805"/>
                <a:gd name="T41" fmla="*/ T40 w 5025"/>
                <a:gd name="T42" fmla="+- 0 14911 2959"/>
                <a:gd name="T43" fmla="*/ 14911 h 11998"/>
                <a:gd name="T44" fmla="+- 0 969 805"/>
                <a:gd name="T45" fmla="*/ T44 w 5025"/>
                <a:gd name="T46" fmla="+- 0 14945 2959"/>
                <a:gd name="T47" fmla="*/ 14945 h 11998"/>
                <a:gd name="T48" fmla="+- 0 1045 805"/>
                <a:gd name="T49" fmla="*/ T48 w 5025"/>
                <a:gd name="T50" fmla="+- 0 14957 2959"/>
                <a:gd name="T51" fmla="*/ 14957 h 11998"/>
                <a:gd name="T52" fmla="+- 0 5589 805"/>
                <a:gd name="T53" fmla="*/ T52 w 5025"/>
                <a:gd name="T54" fmla="+- 0 14957 2959"/>
                <a:gd name="T55" fmla="*/ 14957 h 11998"/>
                <a:gd name="T56" fmla="+- 0 5665 805"/>
                <a:gd name="T57" fmla="*/ T56 w 5025"/>
                <a:gd name="T58" fmla="+- 0 14945 2959"/>
                <a:gd name="T59" fmla="*/ 14945 h 11998"/>
                <a:gd name="T60" fmla="+- 0 5731 805"/>
                <a:gd name="T61" fmla="*/ T60 w 5025"/>
                <a:gd name="T62" fmla="+- 0 14911 2959"/>
                <a:gd name="T63" fmla="*/ 14911 h 11998"/>
                <a:gd name="T64" fmla="+- 0 5783 805"/>
                <a:gd name="T65" fmla="*/ T64 w 5025"/>
                <a:gd name="T66" fmla="+- 0 14859 2959"/>
                <a:gd name="T67" fmla="*/ 14859 h 11998"/>
                <a:gd name="T68" fmla="+- 0 5817 805"/>
                <a:gd name="T69" fmla="*/ T68 w 5025"/>
                <a:gd name="T70" fmla="+- 0 14793 2959"/>
                <a:gd name="T71" fmla="*/ 14793 h 11998"/>
                <a:gd name="T72" fmla="+- 0 5829 805"/>
                <a:gd name="T73" fmla="*/ T72 w 5025"/>
                <a:gd name="T74" fmla="+- 0 14717 2959"/>
                <a:gd name="T75" fmla="*/ 14717 h 11998"/>
                <a:gd name="T76" fmla="+- 0 5829 805"/>
                <a:gd name="T77" fmla="*/ T76 w 5025"/>
                <a:gd name="T78" fmla="+- 0 3199 2959"/>
                <a:gd name="T79" fmla="*/ 3199 h 11998"/>
                <a:gd name="T80" fmla="+- 0 5817 805"/>
                <a:gd name="T81" fmla="*/ T80 w 5025"/>
                <a:gd name="T82" fmla="+- 0 3124 2959"/>
                <a:gd name="T83" fmla="*/ 3124 h 11998"/>
                <a:gd name="T84" fmla="+- 0 5783 805"/>
                <a:gd name="T85" fmla="*/ T84 w 5025"/>
                <a:gd name="T86" fmla="+- 0 3058 2959"/>
                <a:gd name="T87" fmla="*/ 3058 h 11998"/>
                <a:gd name="T88" fmla="+- 0 5731 805"/>
                <a:gd name="T89" fmla="*/ T88 w 5025"/>
                <a:gd name="T90" fmla="+- 0 3006 2959"/>
                <a:gd name="T91" fmla="*/ 3006 h 11998"/>
                <a:gd name="T92" fmla="+- 0 5665 805"/>
                <a:gd name="T93" fmla="*/ T92 w 5025"/>
                <a:gd name="T94" fmla="+- 0 2972 2959"/>
                <a:gd name="T95" fmla="*/ 2972 h 11998"/>
                <a:gd name="T96" fmla="+- 0 5589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4784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AC56B6-F4E2-4051-8BBC-2D56FDE439C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976" y="-303809"/>
              <a:ext cx="7560310" cy="80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5CA7AAAC-74A9-47D1-B91E-16DF420238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93" t="298" r="4640" b="29315"/>
          <a:stretch/>
        </p:blipFill>
        <p:spPr>
          <a:xfrm>
            <a:off x="-16230" y="0"/>
            <a:ext cx="4188460" cy="51435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289A22B-B987-4EE4-B9C3-7883D06D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645" y="4826328"/>
            <a:ext cx="3784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All photos © 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www.royal.uk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, unless otherwise listed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4785" y="268666"/>
            <a:ext cx="3432576" cy="553529"/>
          </a:xfrm>
        </p:spPr>
        <p:txBody>
          <a:bodyPr/>
          <a:lstStyle/>
          <a:p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HRH Prince Philip, Duke of Edinburgh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1921-2021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8D145D-C813-44AD-9A57-FF773EEB3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231" y="4059936"/>
            <a:ext cx="1877256" cy="52179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74CFC-69E9-4A50-B298-3BA17DB53579}"/>
              </a:ext>
            </a:extLst>
          </p:cNvPr>
          <p:cNvCxnSpPr>
            <a:cxnSpLocks/>
          </p:cNvCxnSpPr>
          <p:nvPr/>
        </p:nvCxnSpPr>
        <p:spPr>
          <a:xfrm>
            <a:off x="4965836" y="3022447"/>
            <a:ext cx="13798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1 Apr 2021 at 14:26:54" descr="Audio Recording 11 Apr 2021 at 14:26:54">
            <a:hlinkClick r:id="" action="ppaction://media"/>
            <a:extLst>
              <a:ext uri="{FF2B5EF4-FFF2-40B4-BE49-F238E27FC236}">
                <a16:creationId xmlns:a16="http://schemas.microsoft.com/office/drawing/2014/main" id="{FFA82D33-3C6A-9F40-9209-2DD1B0C22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9886" y="3742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9772" y="1486621"/>
            <a:ext cx="3041584" cy="350338"/>
          </a:xfrm>
        </p:spPr>
        <p:txBody>
          <a:bodyPr/>
          <a:lstStyle/>
          <a:p>
            <a:pPr algn="ctr"/>
            <a:r>
              <a:rPr lang="en-US" sz="3000" dirty="0"/>
              <a:t>“My strength and stay”</a:t>
            </a:r>
          </a:p>
          <a:p>
            <a:endParaRPr lang="en-US" dirty="0"/>
          </a:p>
          <a:p>
            <a:pPr algn="ctr"/>
            <a:r>
              <a:rPr lang="en-US" sz="1400" dirty="0"/>
              <a:t>Her Majesty the Queen, Elizabeth II </a:t>
            </a:r>
          </a:p>
        </p:txBody>
      </p:sp>
      <p:pic>
        <p:nvPicPr>
          <p:cNvPr id="5" name="Picture 7" descr="Photo by The Royal Family on June 09, 2016. May be an image of 2 people.">
            <a:extLst>
              <a:ext uri="{FF2B5EF4-FFF2-40B4-BE49-F238E27FC236}">
                <a16:creationId xmlns:a16="http://schemas.microsoft.com/office/drawing/2014/main" id="{C4A18D2B-7635-422F-A3EC-AA10C9C0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5" y="776295"/>
            <a:ext cx="4427354" cy="34946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1 Apr 2021 at 14:27:51" descr="Audio Recording 11 Apr 2021 at 14:27:51">
            <a:hlinkClick r:id="" action="ppaction://media"/>
            <a:extLst>
              <a:ext uri="{FF2B5EF4-FFF2-40B4-BE49-F238E27FC236}">
                <a16:creationId xmlns:a16="http://schemas.microsoft.com/office/drawing/2014/main" id="{7F43AFA4-BA74-6043-8522-DA3E68266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" y="33197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4249" y="1430447"/>
            <a:ext cx="3806791" cy="1016453"/>
          </a:xfrm>
        </p:spPr>
        <p:txBody>
          <a:bodyPr/>
          <a:lstStyle/>
          <a:p>
            <a:r>
              <a:rPr lang="en-US" sz="3000" dirty="0"/>
              <a:t>Philip, Prince of Greece and Denmark</a:t>
            </a:r>
          </a:p>
          <a:p>
            <a:endParaRPr lang="en-US" sz="1400" dirty="0"/>
          </a:p>
          <a:p>
            <a:r>
              <a:rPr lang="en-US" sz="1400" dirty="0"/>
              <a:t>10</a:t>
            </a:r>
            <a:r>
              <a:rPr lang="en-US" sz="1400" baseline="30000" dirty="0"/>
              <a:t>th</a:t>
            </a:r>
            <a:r>
              <a:rPr lang="en-US" sz="1400" dirty="0"/>
              <a:t> June 1921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FBBA33-35BA-4266-AF16-13D6628A1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" y="394356"/>
            <a:ext cx="2721129" cy="4354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48" y="4513161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pic>
        <p:nvPicPr>
          <p:cNvPr id="3" name="Audio Recording 11 Apr 2021 at 14:28:44" descr="Audio Recording 11 Apr 2021 at 14:28:44">
            <a:hlinkClick r:id="" action="ppaction://media"/>
            <a:extLst>
              <a:ext uri="{FF2B5EF4-FFF2-40B4-BE49-F238E27FC236}">
                <a16:creationId xmlns:a16="http://schemas.microsoft.com/office/drawing/2014/main" id="{81F39600-0C2D-3E4A-9D9D-EDDC7813B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1449" y="3831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3559" y="1430447"/>
            <a:ext cx="3806791" cy="1016453"/>
          </a:xfrm>
        </p:spPr>
        <p:txBody>
          <a:bodyPr/>
          <a:lstStyle/>
          <a:p>
            <a:r>
              <a:rPr lang="en-US" sz="3000" dirty="0"/>
              <a:t>Wedding of HM Queen and Prince Phillip</a:t>
            </a:r>
          </a:p>
          <a:p>
            <a:endParaRPr lang="en-US" sz="1400" dirty="0"/>
          </a:p>
          <a:p>
            <a:r>
              <a:rPr lang="en-US" sz="1400" dirty="0"/>
              <a:t>27</a:t>
            </a:r>
            <a:r>
              <a:rPr lang="en-US" sz="1400" baseline="30000" dirty="0"/>
              <a:t>th</a:t>
            </a:r>
            <a:r>
              <a:rPr lang="en-US" sz="1400" dirty="0"/>
              <a:t> November 1947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7CB8D3D-1711-475B-BFCD-892A4C9C9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6" y="440549"/>
            <a:ext cx="2868328" cy="41158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46" y="4294421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pic>
        <p:nvPicPr>
          <p:cNvPr id="3" name="Audio Recording 11 Apr 2021 at 14:29:01" descr="Audio Recording 11 Apr 2021 at 14:29:01">
            <a:hlinkClick r:id="" action="ppaction://media"/>
            <a:extLst>
              <a:ext uri="{FF2B5EF4-FFF2-40B4-BE49-F238E27FC236}">
                <a16:creationId xmlns:a16="http://schemas.microsoft.com/office/drawing/2014/main" id="{0183E71E-8654-9E4B-A8CC-B82437B66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7159" y="3743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871" y="1046027"/>
            <a:ext cx="4163806" cy="2754990"/>
          </a:xfrm>
        </p:spPr>
        <p:txBody>
          <a:bodyPr/>
          <a:lstStyle/>
          <a:p>
            <a:r>
              <a:rPr lang="en-US" sz="4400" dirty="0"/>
              <a:t>A career in the Royal Navy</a:t>
            </a:r>
          </a:p>
          <a:p>
            <a:endParaRPr lang="en-US" sz="1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9ECDA74-7B77-47DA-BD00-6A936945C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0" b="95134" l="8167" r="80833">
                        <a14:foregroundMark x1="64167" y1="45499" x2="64167" y2="45499"/>
                        <a14:foregroundMark x1="65667" y1="21655" x2="65667" y2="21655"/>
                        <a14:foregroundMark x1="63000" y1="14112" x2="66667" y2="22628"/>
                        <a14:foregroundMark x1="67000" y1="3650" x2="67000" y2="3650"/>
                        <a14:foregroundMark x1="66167" y1="6813" x2="66167" y2="6813"/>
                        <a14:foregroundMark x1="64333" y1="9976" x2="64333" y2="9976"/>
                        <a14:foregroundMark x1="63833" y1="9976" x2="63833" y2="9976"/>
                        <a14:foregroundMark x1="68333" y1="7299" x2="68333" y2="7299"/>
                        <a14:foregroundMark x1="68500" y1="85645" x2="67167" y2="68856"/>
                        <a14:foregroundMark x1="63500" y1="55474" x2="63167" y2="90024"/>
                        <a14:foregroundMark x1="66833" y1="95134" x2="62000" y2="94404"/>
                        <a14:foregroundMark x1="76167" y1="42092" x2="78000" y2="59611"/>
                        <a14:foregroundMark x1="77500" y1="89538" x2="78167" y2="86131"/>
                        <a14:foregroundMark x1="78833" y1="82968" x2="79667" y2="69586"/>
                        <a14:foregroundMark x1="80833" y1="74939" x2="80833" y2="74939"/>
                        <a14:foregroundMark x1="70000" y1="37956" x2="73333" y2="39173"/>
                        <a14:foregroundMark x1="72667" y1="36983" x2="74500" y2="39659"/>
                        <a14:foregroundMark x1="64833" y1="34063" x2="67833" y2="24331"/>
                        <a14:foregroundMark x1="54667" y1="21168" x2="54667" y2="21168"/>
                        <a14:foregroundMark x1="57667" y1="19465" x2="54167" y2="23114"/>
                        <a14:foregroundMark x1="54833" y1="19221" x2="51167" y2="25061"/>
                        <a14:foregroundMark x1="69667" y1="8759" x2="71167" y2="10949"/>
                        <a14:foregroundMark x1="71167" y1="10949" x2="71833" y2="14355"/>
                        <a14:foregroundMark x1="72167" y1="16058" x2="70667" y2="16058"/>
                        <a14:foregroundMark x1="63000" y1="5839" x2="61833" y2="6326"/>
                        <a14:backgroundMark x1="51333" y1="12895" x2="51333" y2="12895"/>
                        <a14:backgroundMark x1="38667" y1="37470" x2="38667" y2="37470"/>
                        <a14:backgroundMark x1="39500" y1="48905" x2="39500" y2="48905"/>
                        <a14:backgroundMark x1="39500" y1="48905" x2="40833" y2="61557"/>
                        <a14:backgroundMark x1="40833" y1="61557" x2="38000" y2="59367"/>
                        <a14:backgroundMark x1="26500" y1="12652" x2="45167" y2="6326"/>
                        <a14:backgroundMark x1="45167" y1="6326" x2="52667" y2="8516"/>
                        <a14:backgroundMark x1="59167" y1="27007" x2="59167" y2="27007"/>
                        <a14:backgroundMark x1="59167" y1="27007" x2="58167" y2="27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65" r="15037"/>
          <a:stretch/>
        </p:blipFill>
        <p:spPr bwMode="auto">
          <a:xfrm>
            <a:off x="5413247" y="-146136"/>
            <a:ext cx="3587817" cy="53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A40539-1A99-41E6-A897-3871294EB881}"/>
              </a:ext>
            </a:extLst>
          </p:cNvPr>
          <p:cNvGrpSpPr/>
          <p:nvPr/>
        </p:nvGrpSpPr>
        <p:grpSpPr>
          <a:xfrm>
            <a:off x="677872" y="4158531"/>
            <a:ext cx="1572348" cy="409467"/>
            <a:chOff x="7593685" y="422799"/>
            <a:chExt cx="1639401" cy="458470"/>
          </a:xfrm>
        </p:grpSpPr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B8A1BB22-B9E9-44FA-8582-C177A5A938E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3581" y="438039"/>
              <a:ext cx="1119505" cy="443230"/>
            </a:xfrm>
            <a:prstGeom prst="rect">
              <a:avLst/>
            </a:prstGeom>
          </p:spPr>
        </p:pic>
        <p:sp>
          <p:nvSpPr>
            <p:cNvPr id="10" name="AutoShape 291">
              <a:extLst>
                <a:ext uri="{FF2B5EF4-FFF2-40B4-BE49-F238E27FC236}">
                  <a16:creationId xmlns:a16="http://schemas.microsoft.com/office/drawing/2014/main" id="{4270BB66-C47C-4A64-AC74-462500017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685" y="422799"/>
              <a:ext cx="451485" cy="458470"/>
            </a:xfrm>
            <a:custGeom>
              <a:avLst/>
              <a:gdLst>
                <a:gd name="T0" fmla="+- 0 6574 6289"/>
                <a:gd name="T1" fmla="*/ T0 w 711"/>
                <a:gd name="T2" fmla="+- 0 186 179"/>
                <a:gd name="T3" fmla="*/ 186 h 722"/>
                <a:gd name="T4" fmla="+- 0 6447 6289"/>
                <a:gd name="T5" fmla="*/ T4 w 711"/>
                <a:gd name="T6" fmla="+- 0 241 179"/>
                <a:gd name="T7" fmla="*/ 241 h 722"/>
                <a:gd name="T8" fmla="+- 0 6350 6289"/>
                <a:gd name="T9" fmla="*/ T8 w 711"/>
                <a:gd name="T10" fmla="+- 0 338 179"/>
                <a:gd name="T11" fmla="*/ 338 h 722"/>
                <a:gd name="T12" fmla="+- 0 6296 6289"/>
                <a:gd name="T13" fmla="*/ T12 w 711"/>
                <a:gd name="T14" fmla="+- 0 467 179"/>
                <a:gd name="T15" fmla="*/ 467 h 722"/>
                <a:gd name="T16" fmla="+- 0 6296 6289"/>
                <a:gd name="T17" fmla="*/ T16 w 711"/>
                <a:gd name="T18" fmla="+- 0 611 179"/>
                <a:gd name="T19" fmla="*/ 611 h 722"/>
                <a:gd name="T20" fmla="+- 0 6350 6289"/>
                <a:gd name="T21" fmla="*/ T20 w 711"/>
                <a:gd name="T22" fmla="+- 0 740 179"/>
                <a:gd name="T23" fmla="*/ 740 h 722"/>
                <a:gd name="T24" fmla="+- 0 6447 6289"/>
                <a:gd name="T25" fmla="*/ T24 w 711"/>
                <a:gd name="T26" fmla="+- 0 838 179"/>
                <a:gd name="T27" fmla="*/ 838 h 722"/>
                <a:gd name="T28" fmla="+- 0 6574 6289"/>
                <a:gd name="T29" fmla="*/ T28 w 711"/>
                <a:gd name="T30" fmla="+- 0 892 179"/>
                <a:gd name="T31" fmla="*/ 892 h 722"/>
                <a:gd name="T32" fmla="+- 0 6721 6289"/>
                <a:gd name="T33" fmla="*/ T32 w 711"/>
                <a:gd name="T34" fmla="+- 0 892 179"/>
                <a:gd name="T35" fmla="*/ 892 h 722"/>
                <a:gd name="T36" fmla="+- 0 6646 6289"/>
                <a:gd name="T37" fmla="*/ T36 w 711"/>
                <a:gd name="T38" fmla="+- 0 875 179"/>
                <a:gd name="T39" fmla="*/ 875 h 722"/>
                <a:gd name="T40" fmla="+- 0 6521 6289"/>
                <a:gd name="T41" fmla="*/ T40 w 711"/>
                <a:gd name="T42" fmla="+- 0 841 179"/>
                <a:gd name="T43" fmla="*/ 841 h 722"/>
                <a:gd name="T44" fmla="+- 0 6423 6289"/>
                <a:gd name="T45" fmla="*/ T44 w 711"/>
                <a:gd name="T46" fmla="+- 0 750 179"/>
                <a:gd name="T47" fmla="*/ 750 h 722"/>
                <a:gd name="T48" fmla="+- 0 6368 6289"/>
                <a:gd name="T49" fmla="*/ T48 w 711"/>
                <a:gd name="T50" fmla="+- 0 617 179"/>
                <a:gd name="T51" fmla="*/ 617 h 722"/>
                <a:gd name="T52" fmla="+- 0 6361 6289"/>
                <a:gd name="T53" fmla="*/ T52 w 711"/>
                <a:gd name="T54" fmla="+- 0 524 179"/>
                <a:gd name="T55" fmla="*/ 524 h 722"/>
                <a:gd name="T56" fmla="+- 0 6363 6289"/>
                <a:gd name="T57" fmla="*/ T56 w 711"/>
                <a:gd name="T58" fmla="+- 0 496 179"/>
                <a:gd name="T59" fmla="*/ 496 h 722"/>
                <a:gd name="T60" fmla="+- 0 6484 6289"/>
                <a:gd name="T61" fmla="*/ T60 w 711"/>
                <a:gd name="T62" fmla="+- 0 475 179"/>
                <a:gd name="T63" fmla="*/ 475 h 722"/>
                <a:gd name="T64" fmla="+- 0 6618 6289"/>
                <a:gd name="T65" fmla="*/ T64 w 711"/>
                <a:gd name="T66" fmla="+- 0 471 179"/>
                <a:gd name="T67" fmla="*/ 471 h 722"/>
                <a:gd name="T68" fmla="+- 0 6674 6289"/>
                <a:gd name="T69" fmla="*/ T68 w 711"/>
                <a:gd name="T70" fmla="+- 0 471 179"/>
                <a:gd name="T71" fmla="*/ 471 h 722"/>
                <a:gd name="T72" fmla="+- 0 6981 6289"/>
                <a:gd name="T73" fmla="*/ T72 w 711"/>
                <a:gd name="T74" fmla="+- 0 414 179"/>
                <a:gd name="T75" fmla="*/ 414 h 722"/>
                <a:gd name="T76" fmla="+- 0 6676 6289"/>
                <a:gd name="T77" fmla="*/ T76 w 711"/>
                <a:gd name="T78" fmla="+- 0 414 179"/>
                <a:gd name="T79" fmla="*/ 414 h 722"/>
                <a:gd name="T80" fmla="+- 0 6616 6289"/>
                <a:gd name="T81" fmla="*/ T80 w 711"/>
                <a:gd name="T82" fmla="+- 0 414 179"/>
                <a:gd name="T83" fmla="*/ 414 h 722"/>
                <a:gd name="T84" fmla="+- 0 6437 6289"/>
                <a:gd name="T85" fmla="*/ T84 w 711"/>
                <a:gd name="T86" fmla="+- 0 408 179"/>
                <a:gd name="T87" fmla="*/ 408 h 722"/>
                <a:gd name="T88" fmla="+- 0 6417 6289"/>
                <a:gd name="T89" fmla="*/ T88 w 711"/>
                <a:gd name="T90" fmla="+- 0 337 179"/>
                <a:gd name="T91" fmla="*/ 337 h 722"/>
                <a:gd name="T92" fmla="+- 0 6516 6289"/>
                <a:gd name="T93" fmla="*/ T92 w 711"/>
                <a:gd name="T94" fmla="+- 0 239 179"/>
                <a:gd name="T95" fmla="*/ 239 h 722"/>
                <a:gd name="T96" fmla="+- 0 6646 6289"/>
                <a:gd name="T97" fmla="*/ T96 w 711"/>
                <a:gd name="T98" fmla="+- 0 203 179"/>
                <a:gd name="T99" fmla="*/ 203 h 722"/>
                <a:gd name="T100" fmla="+- 0 6721 6289"/>
                <a:gd name="T101" fmla="*/ T100 w 711"/>
                <a:gd name="T102" fmla="+- 0 187 179"/>
                <a:gd name="T103" fmla="*/ 187 h 722"/>
                <a:gd name="T104" fmla="+- 0 7000 6289"/>
                <a:gd name="T105" fmla="*/ T104 w 711"/>
                <a:gd name="T106" fmla="+- 0 593 179"/>
                <a:gd name="T107" fmla="*/ 593 h 722"/>
                <a:gd name="T108" fmla="+- 0 6910 6289"/>
                <a:gd name="T109" fmla="*/ T108 w 711"/>
                <a:gd name="T110" fmla="+- 0 670 179"/>
                <a:gd name="T111" fmla="*/ 670 h 722"/>
                <a:gd name="T112" fmla="+- 0 6833 6289"/>
                <a:gd name="T113" fmla="*/ T112 w 711"/>
                <a:gd name="T114" fmla="+- 0 795 179"/>
                <a:gd name="T115" fmla="*/ 795 h 722"/>
                <a:gd name="T116" fmla="+- 0 6715 6289"/>
                <a:gd name="T117" fmla="*/ T116 w 711"/>
                <a:gd name="T118" fmla="+- 0 866 179"/>
                <a:gd name="T119" fmla="*/ 866 h 722"/>
                <a:gd name="T120" fmla="+- 0 6771 6289"/>
                <a:gd name="T121" fmla="*/ T120 w 711"/>
                <a:gd name="T122" fmla="+- 0 875 179"/>
                <a:gd name="T123" fmla="*/ 875 h 722"/>
                <a:gd name="T124" fmla="+- 0 6852 6289"/>
                <a:gd name="T125" fmla="*/ T124 w 711"/>
                <a:gd name="T126" fmla="+- 0 833 179"/>
                <a:gd name="T127" fmla="*/ 833 h 722"/>
                <a:gd name="T128" fmla="+- 0 6950 6289"/>
                <a:gd name="T129" fmla="*/ T128 w 711"/>
                <a:gd name="T130" fmla="+- 0 729 179"/>
                <a:gd name="T131" fmla="*/ 729 h 722"/>
                <a:gd name="T132" fmla="+- 0 7000 6289"/>
                <a:gd name="T133" fmla="*/ T132 w 711"/>
                <a:gd name="T134" fmla="+- 0 593 179"/>
                <a:gd name="T135" fmla="*/ 593 h 722"/>
                <a:gd name="T136" fmla="+- 0 6618 6289"/>
                <a:gd name="T137" fmla="*/ T136 w 711"/>
                <a:gd name="T138" fmla="+- 0 471 179"/>
                <a:gd name="T139" fmla="*/ 471 h 722"/>
                <a:gd name="T140" fmla="+- 0 6612 6289"/>
                <a:gd name="T141" fmla="*/ T140 w 711"/>
                <a:gd name="T142" fmla="+- 0 710 179"/>
                <a:gd name="T143" fmla="*/ 710 h 722"/>
                <a:gd name="T144" fmla="+- 0 6603 6289"/>
                <a:gd name="T145" fmla="*/ T144 w 711"/>
                <a:gd name="T146" fmla="+- 0 833 179"/>
                <a:gd name="T147" fmla="*/ 833 h 722"/>
                <a:gd name="T148" fmla="+- 0 6679 6289"/>
                <a:gd name="T149" fmla="*/ T148 w 711"/>
                <a:gd name="T150" fmla="+- 0 709 179"/>
                <a:gd name="T151" fmla="*/ 709 h 722"/>
                <a:gd name="T152" fmla="+- 0 6673 6289"/>
                <a:gd name="T153" fmla="*/ T152 w 711"/>
                <a:gd name="T154" fmla="+- 0 563 179"/>
                <a:gd name="T155" fmla="*/ 563 h 722"/>
                <a:gd name="T156" fmla="+- 0 6996 6289"/>
                <a:gd name="T157" fmla="*/ T156 w 711"/>
                <a:gd name="T158" fmla="+- 0 471 179"/>
                <a:gd name="T159" fmla="*/ 471 h 722"/>
                <a:gd name="T160" fmla="+- 0 6783 6289"/>
                <a:gd name="T161" fmla="*/ T160 w 711"/>
                <a:gd name="T162" fmla="+- 0 474 179"/>
                <a:gd name="T163" fmla="*/ 474 h 722"/>
                <a:gd name="T164" fmla="+- 0 7000 6289"/>
                <a:gd name="T165" fmla="*/ T164 w 711"/>
                <a:gd name="T166" fmla="+- 0 485 179"/>
                <a:gd name="T167" fmla="*/ 485 h 722"/>
                <a:gd name="T168" fmla="+- 0 6771 6289"/>
                <a:gd name="T169" fmla="*/ T168 w 711"/>
                <a:gd name="T170" fmla="+- 0 203 179"/>
                <a:gd name="T171" fmla="*/ 203 h 722"/>
                <a:gd name="T172" fmla="+- 0 6715 6289"/>
                <a:gd name="T173" fmla="*/ T172 w 711"/>
                <a:gd name="T174" fmla="+- 0 212 179"/>
                <a:gd name="T175" fmla="*/ 212 h 722"/>
                <a:gd name="T176" fmla="+- 0 6832 6289"/>
                <a:gd name="T177" fmla="*/ T176 w 711"/>
                <a:gd name="T178" fmla="+- 0 282 179"/>
                <a:gd name="T179" fmla="*/ 282 h 722"/>
                <a:gd name="T180" fmla="+- 0 6909 6289"/>
                <a:gd name="T181" fmla="*/ T180 w 711"/>
                <a:gd name="T182" fmla="+- 0 405 179"/>
                <a:gd name="T183" fmla="*/ 405 h 722"/>
                <a:gd name="T184" fmla="+- 0 6735 6289"/>
                <a:gd name="T185" fmla="*/ T184 w 711"/>
                <a:gd name="T186" fmla="+- 0 413 179"/>
                <a:gd name="T187" fmla="*/ 413 h 722"/>
                <a:gd name="T188" fmla="+- 0 6981 6289"/>
                <a:gd name="T189" fmla="*/ T188 w 711"/>
                <a:gd name="T190" fmla="+- 0 414 179"/>
                <a:gd name="T191" fmla="*/ 414 h 722"/>
                <a:gd name="T192" fmla="+- 0 6906 6289"/>
                <a:gd name="T193" fmla="*/ T192 w 711"/>
                <a:gd name="T194" fmla="+- 0 293 179"/>
                <a:gd name="T195" fmla="*/ 293 h 722"/>
                <a:gd name="T196" fmla="+- 0 6790 6289"/>
                <a:gd name="T197" fmla="*/ T196 w 711"/>
                <a:gd name="T198" fmla="+- 0 209 179"/>
                <a:gd name="T199" fmla="*/ 209 h 722"/>
                <a:gd name="T200" fmla="+- 0 6689 6289"/>
                <a:gd name="T201" fmla="*/ T200 w 711"/>
                <a:gd name="T202" fmla="+- 0 245 179"/>
                <a:gd name="T203" fmla="*/ 245 h 722"/>
                <a:gd name="T204" fmla="+- 0 6609 6289"/>
                <a:gd name="T205" fmla="*/ T204 w 711"/>
                <a:gd name="T206" fmla="+- 0 300 179"/>
                <a:gd name="T207" fmla="*/ 300 h 722"/>
                <a:gd name="T208" fmla="+- 0 6614 6289"/>
                <a:gd name="T209" fmla="*/ T208 w 711"/>
                <a:gd name="T210" fmla="+- 0 367 179"/>
                <a:gd name="T211" fmla="*/ 367 h 722"/>
                <a:gd name="T212" fmla="+- 0 6676 6289"/>
                <a:gd name="T213" fmla="*/ T212 w 711"/>
                <a:gd name="T214" fmla="+- 0 414 179"/>
                <a:gd name="T215" fmla="*/ 414 h 722"/>
                <a:gd name="T216" fmla="+- 0 6684 6289"/>
                <a:gd name="T217" fmla="*/ T216 w 711"/>
                <a:gd name="T218" fmla="+- 0 299 179"/>
                <a:gd name="T219" fmla="*/ 299 h 722"/>
                <a:gd name="T220" fmla="+- 0 6689 6289"/>
                <a:gd name="T221" fmla="*/ T220 w 711"/>
                <a:gd name="T222" fmla="+- 0 245 179"/>
                <a:gd name="T223" fmla="*/ 245 h 7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711" h="722">
                  <a:moveTo>
                    <a:pt x="357" y="0"/>
                  </a:moveTo>
                  <a:lnTo>
                    <a:pt x="285" y="7"/>
                  </a:lnTo>
                  <a:lnTo>
                    <a:pt x="218" y="28"/>
                  </a:lnTo>
                  <a:lnTo>
                    <a:pt x="158" y="62"/>
                  </a:lnTo>
                  <a:lnTo>
                    <a:pt x="105" y="106"/>
                  </a:lnTo>
                  <a:lnTo>
                    <a:pt x="61" y="159"/>
                  </a:lnTo>
                  <a:lnTo>
                    <a:pt x="28" y="221"/>
                  </a:lnTo>
                  <a:lnTo>
                    <a:pt x="7" y="288"/>
                  </a:lnTo>
                  <a:lnTo>
                    <a:pt x="0" y="360"/>
                  </a:lnTo>
                  <a:lnTo>
                    <a:pt x="7" y="432"/>
                  </a:lnTo>
                  <a:lnTo>
                    <a:pt x="28" y="500"/>
                  </a:lnTo>
                  <a:lnTo>
                    <a:pt x="61" y="561"/>
                  </a:lnTo>
                  <a:lnTo>
                    <a:pt x="105" y="614"/>
                  </a:lnTo>
                  <a:lnTo>
                    <a:pt x="158" y="659"/>
                  </a:lnTo>
                  <a:lnTo>
                    <a:pt x="218" y="692"/>
                  </a:lnTo>
                  <a:lnTo>
                    <a:pt x="285" y="713"/>
                  </a:lnTo>
                  <a:lnTo>
                    <a:pt x="357" y="721"/>
                  </a:lnTo>
                  <a:lnTo>
                    <a:pt x="432" y="713"/>
                  </a:lnTo>
                  <a:lnTo>
                    <a:pt x="482" y="696"/>
                  </a:lnTo>
                  <a:lnTo>
                    <a:pt x="357" y="696"/>
                  </a:lnTo>
                  <a:lnTo>
                    <a:pt x="292" y="687"/>
                  </a:lnTo>
                  <a:lnTo>
                    <a:pt x="232" y="662"/>
                  </a:lnTo>
                  <a:lnTo>
                    <a:pt x="179" y="623"/>
                  </a:lnTo>
                  <a:lnTo>
                    <a:pt x="134" y="571"/>
                  </a:lnTo>
                  <a:lnTo>
                    <a:pt x="101" y="509"/>
                  </a:lnTo>
                  <a:lnTo>
                    <a:pt x="79" y="438"/>
                  </a:lnTo>
                  <a:lnTo>
                    <a:pt x="72" y="360"/>
                  </a:lnTo>
                  <a:lnTo>
                    <a:pt x="72" y="345"/>
                  </a:lnTo>
                  <a:lnTo>
                    <a:pt x="73" y="331"/>
                  </a:lnTo>
                  <a:lnTo>
                    <a:pt x="74" y="317"/>
                  </a:lnTo>
                  <a:lnTo>
                    <a:pt x="76" y="302"/>
                  </a:lnTo>
                  <a:lnTo>
                    <a:pt x="195" y="296"/>
                  </a:lnTo>
                  <a:lnTo>
                    <a:pt x="263" y="294"/>
                  </a:lnTo>
                  <a:lnTo>
                    <a:pt x="329" y="292"/>
                  </a:lnTo>
                  <a:lnTo>
                    <a:pt x="385" y="292"/>
                  </a:lnTo>
                  <a:lnTo>
                    <a:pt x="707" y="292"/>
                  </a:lnTo>
                  <a:lnTo>
                    <a:pt x="692" y="235"/>
                  </a:lnTo>
                  <a:lnTo>
                    <a:pt x="387" y="235"/>
                  </a:lnTo>
                  <a:lnTo>
                    <a:pt x="327" y="235"/>
                  </a:lnTo>
                  <a:lnTo>
                    <a:pt x="268" y="233"/>
                  </a:lnTo>
                  <a:lnTo>
                    <a:pt x="148" y="229"/>
                  </a:lnTo>
                  <a:lnTo>
                    <a:pt x="95" y="226"/>
                  </a:lnTo>
                  <a:lnTo>
                    <a:pt x="128" y="158"/>
                  </a:lnTo>
                  <a:lnTo>
                    <a:pt x="172" y="103"/>
                  </a:lnTo>
                  <a:lnTo>
                    <a:pt x="227" y="60"/>
                  </a:lnTo>
                  <a:lnTo>
                    <a:pt x="289" y="33"/>
                  </a:lnTo>
                  <a:lnTo>
                    <a:pt x="357" y="24"/>
                  </a:lnTo>
                  <a:lnTo>
                    <a:pt x="482" y="24"/>
                  </a:lnTo>
                  <a:lnTo>
                    <a:pt x="432" y="8"/>
                  </a:lnTo>
                  <a:lnTo>
                    <a:pt x="357" y="0"/>
                  </a:lnTo>
                  <a:close/>
                  <a:moveTo>
                    <a:pt x="711" y="414"/>
                  </a:moveTo>
                  <a:lnTo>
                    <a:pt x="640" y="414"/>
                  </a:lnTo>
                  <a:lnTo>
                    <a:pt x="621" y="491"/>
                  </a:lnTo>
                  <a:lnTo>
                    <a:pt x="588" y="559"/>
                  </a:lnTo>
                  <a:lnTo>
                    <a:pt x="544" y="616"/>
                  </a:lnTo>
                  <a:lnTo>
                    <a:pt x="489" y="659"/>
                  </a:lnTo>
                  <a:lnTo>
                    <a:pt x="426" y="687"/>
                  </a:lnTo>
                  <a:lnTo>
                    <a:pt x="357" y="696"/>
                  </a:lnTo>
                  <a:lnTo>
                    <a:pt x="482" y="696"/>
                  </a:lnTo>
                  <a:lnTo>
                    <a:pt x="501" y="690"/>
                  </a:lnTo>
                  <a:lnTo>
                    <a:pt x="563" y="654"/>
                  </a:lnTo>
                  <a:lnTo>
                    <a:pt x="617" y="607"/>
                  </a:lnTo>
                  <a:lnTo>
                    <a:pt x="661" y="550"/>
                  </a:lnTo>
                  <a:lnTo>
                    <a:pt x="692" y="485"/>
                  </a:lnTo>
                  <a:lnTo>
                    <a:pt x="711" y="414"/>
                  </a:lnTo>
                  <a:close/>
                  <a:moveTo>
                    <a:pt x="385" y="292"/>
                  </a:moveTo>
                  <a:lnTo>
                    <a:pt x="329" y="292"/>
                  </a:lnTo>
                  <a:lnTo>
                    <a:pt x="328" y="414"/>
                  </a:lnTo>
                  <a:lnTo>
                    <a:pt x="323" y="531"/>
                  </a:lnTo>
                  <a:lnTo>
                    <a:pt x="317" y="619"/>
                  </a:lnTo>
                  <a:lnTo>
                    <a:pt x="314" y="654"/>
                  </a:lnTo>
                  <a:lnTo>
                    <a:pt x="400" y="654"/>
                  </a:lnTo>
                  <a:lnTo>
                    <a:pt x="390" y="530"/>
                  </a:lnTo>
                  <a:lnTo>
                    <a:pt x="385" y="452"/>
                  </a:lnTo>
                  <a:lnTo>
                    <a:pt x="384" y="384"/>
                  </a:lnTo>
                  <a:lnTo>
                    <a:pt x="385" y="292"/>
                  </a:lnTo>
                  <a:close/>
                  <a:moveTo>
                    <a:pt x="707" y="292"/>
                  </a:moveTo>
                  <a:lnTo>
                    <a:pt x="385" y="292"/>
                  </a:lnTo>
                  <a:lnTo>
                    <a:pt x="494" y="295"/>
                  </a:lnTo>
                  <a:lnTo>
                    <a:pt x="599" y="300"/>
                  </a:lnTo>
                  <a:lnTo>
                    <a:pt x="711" y="306"/>
                  </a:lnTo>
                  <a:lnTo>
                    <a:pt x="707" y="292"/>
                  </a:lnTo>
                  <a:close/>
                  <a:moveTo>
                    <a:pt x="482" y="24"/>
                  </a:moveTo>
                  <a:lnTo>
                    <a:pt x="357" y="24"/>
                  </a:lnTo>
                  <a:lnTo>
                    <a:pt x="426" y="33"/>
                  </a:lnTo>
                  <a:lnTo>
                    <a:pt x="488" y="60"/>
                  </a:lnTo>
                  <a:lnTo>
                    <a:pt x="543" y="103"/>
                  </a:lnTo>
                  <a:lnTo>
                    <a:pt x="587" y="159"/>
                  </a:lnTo>
                  <a:lnTo>
                    <a:pt x="620" y="226"/>
                  </a:lnTo>
                  <a:lnTo>
                    <a:pt x="566" y="229"/>
                  </a:lnTo>
                  <a:lnTo>
                    <a:pt x="446" y="234"/>
                  </a:lnTo>
                  <a:lnTo>
                    <a:pt x="387" y="235"/>
                  </a:lnTo>
                  <a:lnTo>
                    <a:pt x="692" y="235"/>
                  </a:lnTo>
                  <a:lnTo>
                    <a:pt x="661" y="170"/>
                  </a:lnTo>
                  <a:lnTo>
                    <a:pt x="617" y="114"/>
                  </a:lnTo>
                  <a:lnTo>
                    <a:pt x="563" y="66"/>
                  </a:lnTo>
                  <a:lnTo>
                    <a:pt x="501" y="30"/>
                  </a:lnTo>
                  <a:lnTo>
                    <a:pt x="482" y="24"/>
                  </a:lnTo>
                  <a:close/>
                  <a:moveTo>
                    <a:pt x="400" y="66"/>
                  </a:moveTo>
                  <a:lnTo>
                    <a:pt x="314" y="66"/>
                  </a:lnTo>
                  <a:lnTo>
                    <a:pt x="320" y="121"/>
                  </a:lnTo>
                  <a:lnTo>
                    <a:pt x="323" y="155"/>
                  </a:lnTo>
                  <a:lnTo>
                    <a:pt x="325" y="188"/>
                  </a:lnTo>
                  <a:lnTo>
                    <a:pt x="327" y="235"/>
                  </a:lnTo>
                  <a:lnTo>
                    <a:pt x="387" y="235"/>
                  </a:lnTo>
                  <a:lnTo>
                    <a:pt x="391" y="175"/>
                  </a:lnTo>
                  <a:lnTo>
                    <a:pt x="395" y="120"/>
                  </a:lnTo>
                  <a:lnTo>
                    <a:pt x="399" y="82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A68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3" name="Audio Recording 11 Apr 2021 at 14:30:47" descr="Audio Recording 11 Apr 2021 at 14:30:47">
            <a:hlinkClick r:id="" action="ppaction://media"/>
            <a:extLst>
              <a:ext uri="{FF2B5EF4-FFF2-40B4-BE49-F238E27FC236}">
                <a16:creationId xmlns:a16="http://schemas.microsoft.com/office/drawing/2014/main" id="{F9261DAD-4D10-9947-8F37-C6D7F244F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3178" y="1043659"/>
            <a:ext cx="4163806" cy="2754990"/>
          </a:xfrm>
        </p:spPr>
        <p:txBody>
          <a:bodyPr/>
          <a:lstStyle/>
          <a:p>
            <a:r>
              <a:rPr lang="en-US" sz="4400" dirty="0"/>
              <a:t>Platinum Wedding Anniversary</a:t>
            </a:r>
          </a:p>
          <a:p>
            <a:endParaRPr lang="en-US" sz="1400" dirty="0"/>
          </a:p>
          <a:p>
            <a:r>
              <a:rPr lang="en-US" sz="1400" dirty="0"/>
              <a:t>20</a:t>
            </a:r>
            <a:r>
              <a:rPr lang="en-US" sz="1400" baseline="30000" dirty="0"/>
              <a:t>th</a:t>
            </a:r>
            <a:r>
              <a:rPr lang="en-US" sz="1400" dirty="0"/>
              <a:t> November 2017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pic>
        <p:nvPicPr>
          <p:cNvPr id="4" name="Graphic 3" descr="Wedding rings outline">
            <a:extLst>
              <a:ext uri="{FF2B5EF4-FFF2-40B4-BE49-F238E27FC236}">
                <a16:creationId xmlns:a16="http://schemas.microsoft.com/office/drawing/2014/main" id="{629819F6-B61F-48DA-8767-02C48B077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291" y="1169838"/>
            <a:ext cx="2637867" cy="2637867"/>
          </a:xfrm>
          <a:prstGeom prst="rect">
            <a:avLst/>
          </a:prstGeom>
        </p:spPr>
      </p:pic>
      <p:pic>
        <p:nvPicPr>
          <p:cNvPr id="3" name="Audio Recording 11 Apr 2021 at 14:32:33" descr="Audio Recording 11 Apr 2021 at 14:32:33">
            <a:hlinkClick r:id="" action="ppaction://media"/>
            <a:extLst>
              <a:ext uri="{FF2B5EF4-FFF2-40B4-BE49-F238E27FC236}">
                <a16:creationId xmlns:a16="http://schemas.microsoft.com/office/drawing/2014/main" id="{D9745724-179C-A04D-989B-2E405EBA4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6561" y="37986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3478" y="254732"/>
            <a:ext cx="4163806" cy="2754990"/>
          </a:xfrm>
        </p:spPr>
        <p:txBody>
          <a:bodyPr/>
          <a:lstStyle/>
          <a:p>
            <a:r>
              <a:rPr lang="en-US" dirty="0"/>
              <a:t>A family man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A4428B-AD22-4944-93B6-6BB53FFF2064}"/>
              </a:ext>
            </a:extLst>
          </p:cNvPr>
          <p:cNvGrpSpPr>
            <a:grpSpLocks/>
          </p:cNvGrpSpPr>
          <p:nvPr/>
        </p:nvGrpSpPr>
        <p:grpSpPr bwMode="auto">
          <a:xfrm>
            <a:off x="3197704" y="121376"/>
            <a:ext cx="3384274" cy="2458244"/>
            <a:chOff x="141287" y="3933056"/>
            <a:chExt cx="2918996" cy="2074718"/>
          </a:xfrm>
        </p:grpSpPr>
        <p:pic>
          <p:nvPicPr>
            <p:cNvPr id="8" name="Picture 17" descr="See the source image">
              <a:extLst>
                <a:ext uri="{FF2B5EF4-FFF2-40B4-BE49-F238E27FC236}">
                  <a16:creationId xmlns:a16="http://schemas.microsoft.com/office/drawing/2014/main" id="{0A51CD0E-3D27-4079-8ADC-BBB4DE68C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7" y="3933056"/>
              <a:ext cx="2827106" cy="17669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17ABBBD4-5957-488C-87FB-F35AB9745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87" y="5699585"/>
              <a:ext cx="1363468" cy="3081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kern="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Archie, 2019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A26E20-1E79-4B58-A308-BF1E28C10667}"/>
              </a:ext>
            </a:extLst>
          </p:cNvPr>
          <p:cNvGrpSpPr>
            <a:grpSpLocks/>
          </p:cNvGrpSpPr>
          <p:nvPr/>
        </p:nvGrpSpPr>
        <p:grpSpPr bwMode="auto">
          <a:xfrm>
            <a:off x="685148" y="1877453"/>
            <a:ext cx="4105599" cy="2906303"/>
            <a:chOff x="3275856" y="2151707"/>
            <a:chExt cx="5523687" cy="4475560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50944B28-A8DB-451D-9B4D-569795021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856" y="2151707"/>
              <a:ext cx="5523687" cy="4475560"/>
              <a:chOff x="1442407" y="893114"/>
              <a:chExt cx="6259187" cy="5071773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DE56753F-58FA-4C07-9EBE-90BAA864F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407" y="893114"/>
                <a:ext cx="6259187" cy="507177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E873BBBC-8806-414D-9C47-FAA44C6B2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483" y="1409284"/>
                <a:ext cx="90856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James</a:t>
                </a:r>
              </a:p>
            </p:txBody>
          </p:sp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8E213E43-B6D9-4D8B-AAD4-D18525327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084" y="1893387"/>
                <a:ext cx="90856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Louise</a:t>
                </a:r>
              </a:p>
            </p:txBody>
          </p:sp>
          <p:sp>
            <p:nvSpPr>
              <p:cNvPr id="16" name="TextBox 41">
                <a:extLst>
                  <a:ext uri="{FF2B5EF4-FFF2-40B4-BE49-F238E27FC236}">
                    <a16:creationId xmlns:a16="http://schemas.microsoft.com/office/drawing/2014/main" id="{A2C46251-47CD-46EF-BB7E-18E98E432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694" y="5477493"/>
                <a:ext cx="908562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Mia</a:t>
                </a:r>
              </a:p>
            </p:txBody>
          </p:sp>
          <p:sp>
            <p:nvSpPr>
              <p:cNvPr id="17" name="TextBox 42">
                <a:extLst>
                  <a:ext uri="{FF2B5EF4-FFF2-40B4-BE49-F238E27FC236}">
                    <a16:creationId xmlns:a16="http://schemas.microsoft.com/office/drawing/2014/main" id="{B880CC9F-B32E-45C0-A2D3-23708ACD0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1694" y="4387601"/>
                <a:ext cx="1174834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Charlotte</a:t>
                </a: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13BB6A4F-6091-44E3-8567-E0A47B24F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2397" y="4139189"/>
                <a:ext cx="109822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George</a:t>
                </a:r>
              </a:p>
            </p:txBody>
          </p:sp>
          <p:sp>
            <p:nvSpPr>
              <p:cNvPr id="19" name="TextBox 44">
                <a:extLst>
                  <a:ext uri="{FF2B5EF4-FFF2-40B4-BE49-F238E27FC236}">
                    <a16:creationId xmlns:a16="http://schemas.microsoft.com/office/drawing/2014/main" id="{BB65AFE3-4776-435A-B1F5-2BFDA61B3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9722" y="1786967"/>
                <a:ext cx="122385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Savannah</a:t>
                </a:r>
              </a:p>
            </p:txBody>
          </p:sp>
          <p:sp>
            <p:nvSpPr>
              <p:cNvPr id="20" name="TextBox 45">
                <a:extLst>
                  <a:ext uri="{FF2B5EF4-FFF2-40B4-BE49-F238E27FC236}">
                    <a16:creationId xmlns:a16="http://schemas.microsoft.com/office/drawing/2014/main" id="{F53FF75F-DC1A-45D3-B394-F19590816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5090" y="2326520"/>
                <a:ext cx="1167637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Isla</a:t>
                </a:r>
              </a:p>
            </p:txBody>
          </p:sp>
        </p:grp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7132274-9F2A-45E2-AE53-D48FADDAE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667" y="2243981"/>
              <a:ext cx="704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 i="1">
                  <a:solidFill>
                    <a:schemeClr val="bg1"/>
                  </a:solidFill>
                  <a:latin typeface="Century Gothic" panose="020B0502020202020204" pitchFamily="34" charset="0"/>
                </a:rPr>
                <a:t>2016</a:t>
              </a:r>
            </a:p>
          </p:txBody>
        </p:sp>
      </p:grpSp>
      <p:pic>
        <p:nvPicPr>
          <p:cNvPr id="21" name="Picture 1">
            <a:extLst>
              <a:ext uri="{FF2B5EF4-FFF2-40B4-BE49-F238E27FC236}">
                <a16:creationId xmlns:a16="http://schemas.microsoft.com/office/drawing/2014/main" id="{64E889A1-5B63-4936-8B73-0E2C5D0ECF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/>
        </p:blipFill>
        <p:spPr bwMode="auto">
          <a:xfrm>
            <a:off x="5340693" y="1890549"/>
            <a:ext cx="3118159" cy="28670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1 Apr 2021 at 14:33:02" descr="Audio Recording 11 Apr 2021 at 14:33:02">
            <a:hlinkClick r:id="" action="ppaction://media"/>
            <a:extLst>
              <a:ext uri="{FF2B5EF4-FFF2-40B4-BE49-F238E27FC236}">
                <a16:creationId xmlns:a16="http://schemas.microsoft.com/office/drawing/2014/main" id="{D1EBF70A-05B5-DF40-9D3E-DCB7CABCB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4495" y="819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Duke of Edinburgh Awards for 14-16 year olds</a:t>
            </a:r>
          </a:p>
          <a:p>
            <a:r>
              <a:rPr lang="en-GB" sz="1500" dirty="0"/>
              <a:t>1956 – to present day</a:t>
            </a:r>
          </a:p>
        </p:txBody>
      </p:sp>
      <p:pic>
        <p:nvPicPr>
          <p:cNvPr id="8" name="Picture 1" descr="Screen Clipping">
            <a:extLst>
              <a:ext uri="{FF2B5EF4-FFF2-40B4-BE49-F238E27FC236}">
                <a16:creationId xmlns:a16="http://schemas.microsoft.com/office/drawing/2014/main" id="{BCD3BAB8-8DF5-49EA-892F-A32741B8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8" y="1397112"/>
            <a:ext cx="5667052" cy="31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dofe.org/wp-content/themes/duke/images/logo.png">
            <a:hlinkClick r:id="rId5"/>
            <a:extLst>
              <a:ext uri="{FF2B5EF4-FFF2-40B4-BE49-F238E27FC236}">
                <a16:creationId xmlns:a16="http://schemas.microsoft.com/office/drawing/2014/main" id="{4DBA8D3C-F4F7-4860-BBB5-8358E57A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032248"/>
            <a:ext cx="2336452" cy="9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11 Apr 2021 at 14:35:06" descr="Audio Recording 11 Apr 2021 at 14:35:06">
            <a:hlinkClick r:id="" action="ppaction://media"/>
            <a:extLst>
              <a:ext uri="{FF2B5EF4-FFF2-40B4-BE49-F238E27FC236}">
                <a16:creationId xmlns:a16="http://schemas.microsoft.com/office/drawing/2014/main" id="{CE90AE7F-191C-AD48-87B4-23F7B4A71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8440" y="5614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5287D"/>
      </a:dk1>
      <a:lt1>
        <a:srgbClr val="FFFFFF"/>
      </a:lt1>
      <a:dk2>
        <a:srgbClr val="25287D"/>
      </a:dk2>
      <a:lt2>
        <a:srgbClr val="E7E6E6"/>
      </a:lt2>
      <a:accent1>
        <a:srgbClr val="00839E"/>
      </a:accent1>
      <a:accent2>
        <a:srgbClr val="ECAA01"/>
      </a:accent2>
      <a:accent3>
        <a:srgbClr val="25287D"/>
      </a:accent3>
      <a:accent4>
        <a:srgbClr val="A586B8"/>
      </a:accent4>
      <a:accent5>
        <a:srgbClr val="5B9BD5"/>
      </a:accent5>
      <a:accent6>
        <a:srgbClr val="70AD47"/>
      </a:accent6>
      <a:hlink>
        <a:srgbClr val="00839E"/>
      </a:hlink>
      <a:folHlink>
        <a:srgbClr val="2528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390</Words>
  <Application>Microsoft Macintosh PowerPoint</Application>
  <PresentationFormat>On-screen Show (16:9)</PresentationFormat>
  <Paragraphs>58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Source Sans Pro</vt:lpstr>
      <vt:lpstr>System Font Regular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Headteacher Grewelthorpe and Fountains CofE Primary Schools</cp:lastModifiedBy>
  <cp:revision>36</cp:revision>
  <dcterms:created xsi:type="dcterms:W3CDTF">2021-03-03T13:30:58Z</dcterms:created>
  <dcterms:modified xsi:type="dcterms:W3CDTF">2021-04-11T13:46:07Z</dcterms:modified>
</cp:coreProperties>
</file>