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45D-A541-4FF2-ADE2-F771FCE606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6A6964-7D07-4C9E-91CC-40D533E42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6D2CC1-CE24-42B8-A8B2-8A2BCD0801DE}"/>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5" name="Footer Placeholder 4">
            <a:extLst>
              <a:ext uri="{FF2B5EF4-FFF2-40B4-BE49-F238E27FC236}">
                <a16:creationId xmlns:a16="http://schemas.microsoft.com/office/drawing/2014/main" id="{781AA912-1D07-4481-8603-3F498034B6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82266B-CFF5-47F6-A7E0-CCEF484C8410}"/>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421577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06C2-D8E9-4B61-BF77-6E87B530475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839AD-2EA9-415D-9104-5CB6784961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57438A-FBE4-4E06-AFBA-00AC69D3718C}"/>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5" name="Footer Placeholder 4">
            <a:extLst>
              <a:ext uri="{FF2B5EF4-FFF2-40B4-BE49-F238E27FC236}">
                <a16:creationId xmlns:a16="http://schemas.microsoft.com/office/drawing/2014/main" id="{50F9D2C9-785B-45ED-A1C5-1C0AC612F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AB5CF4-0975-4FE0-930E-405462C6C14F}"/>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346251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545153-7911-4078-BBD7-57059D7AD4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4A9F6D-DF1F-4AD3-A7EC-B02BFA20E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924132-462D-4A3D-B21E-1638E1822019}"/>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5" name="Footer Placeholder 4">
            <a:extLst>
              <a:ext uri="{FF2B5EF4-FFF2-40B4-BE49-F238E27FC236}">
                <a16:creationId xmlns:a16="http://schemas.microsoft.com/office/drawing/2014/main" id="{515EB5C1-4F0E-4B8D-B1B3-ECE83D3D5C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8A6CF1-8685-4BBB-A6F7-2D22581E17D4}"/>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110055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2380-95FB-472B-9458-48E98B5307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542190-2FC4-4237-8431-61B25EF244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F147FB-0E99-4D6F-9BE9-D41002007048}"/>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5" name="Footer Placeholder 4">
            <a:extLst>
              <a:ext uri="{FF2B5EF4-FFF2-40B4-BE49-F238E27FC236}">
                <a16:creationId xmlns:a16="http://schemas.microsoft.com/office/drawing/2014/main" id="{A5BF07AD-C4F0-48A5-8526-3B75959512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768249-FF8A-406A-A121-B118357F54AD}"/>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3611498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26EB-1707-4AE1-BB32-A27FECEF6F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14B77A-DFBE-4AE2-B7AA-B78D84999E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CBF03-7DA7-41C6-948B-5C1C215EE0DA}"/>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5" name="Footer Placeholder 4">
            <a:extLst>
              <a:ext uri="{FF2B5EF4-FFF2-40B4-BE49-F238E27FC236}">
                <a16:creationId xmlns:a16="http://schemas.microsoft.com/office/drawing/2014/main" id="{9D563CB7-B370-4818-91E1-7DC50801A1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AC7787-CCE7-4D69-B091-00A420D5C25B}"/>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304087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F0A9-749E-454F-9F47-354D008A66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128E30-FE57-4722-B746-A2B18D4D8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AB7C3F-47FC-4EC3-8748-15950786C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90DD77-E173-4C13-A370-610928A6FF06}"/>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6" name="Footer Placeholder 5">
            <a:extLst>
              <a:ext uri="{FF2B5EF4-FFF2-40B4-BE49-F238E27FC236}">
                <a16:creationId xmlns:a16="http://schemas.microsoft.com/office/drawing/2014/main" id="{FB4A0BA0-B824-4B6B-9599-960F32CCE4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2DAE6D-5E51-4D0B-ACDA-1CCF55ED5CA4}"/>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24341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E05C-D074-46C4-863C-557AED6280D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AAFEAB-0EF1-446E-9D02-F6C284723D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C77AF0-697E-45C3-8E43-A71609E5F9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AB7226-6274-4293-ABCE-7605840982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F3DD64-82C3-4089-9666-AEC8EAF0DF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E0B762-C410-4F84-9EB1-C0B164F32FDC}"/>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8" name="Footer Placeholder 7">
            <a:extLst>
              <a:ext uri="{FF2B5EF4-FFF2-40B4-BE49-F238E27FC236}">
                <a16:creationId xmlns:a16="http://schemas.microsoft.com/office/drawing/2014/main" id="{C5948CB3-7CD4-4A16-A88E-B9B68DD4EB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07AE01-B9D9-401F-B482-354DEA692E36}"/>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309554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007B-E1CD-4F42-ADEE-AEE78F131D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8C44B8-3233-43C0-BD97-E4D786AF14BB}"/>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4" name="Footer Placeholder 3">
            <a:extLst>
              <a:ext uri="{FF2B5EF4-FFF2-40B4-BE49-F238E27FC236}">
                <a16:creationId xmlns:a16="http://schemas.microsoft.com/office/drawing/2014/main" id="{67661836-777C-4F27-816F-30C8A67D81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ACEC6F-ED27-4EE4-9168-C0774F10B3F0}"/>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43630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DAA2D6-76C0-4D03-98ED-E661DC02E555}"/>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3" name="Footer Placeholder 2">
            <a:extLst>
              <a:ext uri="{FF2B5EF4-FFF2-40B4-BE49-F238E27FC236}">
                <a16:creationId xmlns:a16="http://schemas.microsoft.com/office/drawing/2014/main" id="{D6BE6297-32C1-40DE-833D-F162E9C4DA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F26A09-3089-41A8-A4BC-B6A5B1172C5F}"/>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219869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1C1C-8FEA-4366-B3A3-7C2758380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453ABAD-664E-48FB-A0A1-8135A0FFC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175073-D3B6-4B57-98F1-8691C087F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C8C5D-9DC1-48B1-BD86-D9BF7D7359E8}"/>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6" name="Footer Placeholder 5">
            <a:extLst>
              <a:ext uri="{FF2B5EF4-FFF2-40B4-BE49-F238E27FC236}">
                <a16:creationId xmlns:a16="http://schemas.microsoft.com/office/drawing/2014/main" id="{A40BB3EF-E134-4AE5-8F6A-7D8885240E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1D4700-EC27-4E84-8406-7914F0C26277}"/>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55500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69AE-97D8-4348-A772-7AC004160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E078FA-2DCD-41C0-9318-66903A5ACA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2E326C-FEFF-4C40-AA3A-853083B70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97610-2B96-4951-87B5-923026986E6B}"/>
              </a:ext>
            </a:extLst>
          </p:cNvPr>
          <p:cNvSpPr>
            <a:spLocks noGrp="1"/>
          </p:cNvSpPr>
          <p:nvPr>
            <p:ph type="dt" sz="half" idx="10"/>
          </p:nvPr>
        </p:nvSpPr>
        <p:spPr/>
        <p:txBody>
          <a:bodyPr/>
          <a:lstStyle/>
          <a:p>
            <a:fld id="{6450A59F-5F69-4400-8245-45773B7DEE85}" type="datetimeFigureOut">
              <a:rPr lang="en-GB" smtClean="0"/>
              <a:t>13/01/2021</a:t>
            </a:fld>
            <a:endParaRPr lang="en-GB"/>
          </a:p>
        </p:txBody>
      </p:sp>
      <p:sp>
        <p:nvSpPr>
          <p:cNvPr id="6" name="Footer Placeholder 5">
            <a:extLst>
              <a:ext uri="{FF2B5EF4-FFF2-40B4-BE49-F238E27FC236}">
                <a16:creationId xmlns:a16="http://schemas.microsoft.com/office/drawing/2014/main" id="{FE3280D1-9380-4C0B-BB6D-6DCFEFEE14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26A736-167E-4726-9836-2DC35F9E0F6F}"/>
              </a:ext>
            </a:extLst>
          </p:cNvPr>
          <p:cNvSpPr>
            <a:spLocks noGrp="1"/>
          </p:cNvSpPr>
          <p:nvPr>
            <p:ph type="sldNum" sz="quarter" idx="12"/>
          </p:nvPr>
        </p:nvSpPr>
        <p:spPr/>
        <p:txBody>
          <a:bodyPr/>
          <a:lstStyle/>
          <a:p>
            <a:fld id="{F5FCEAD4-9729-4D94-ACE0-2FEB1146CBBD}" type="slidenum">
              <a:rPr lang="en-GB" smtClean="0"/>
              <a:t>‹#›</a:t>
            </a:fld>
            <a:endParaRPr lang="en-GB"/>
          </a:p>
        </p:txBody>
      </p:sp>
    </p:spTree>
    <p:extLst>
      <p:ext uri="{BB962C8B-B14F-4D97-AF65-F5344CB8AC3E}">
        <p14:creationId xmlns:p14="http://schemas.microsoft.com/office/powerpoint/2010/main" val="324092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weave">
          <a:fgClr>
            <a:srgbClr val="92D050"/>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23288-2029-48A7-9CC1-5DDE4D37F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294149-4ED9-4A98-A321-C7A850BE1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ACC362-D86C-4EA1-A4C3-9218E8BEBA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0A59F-5F69-4400-8245-45773B7DEE85}" type="datetimeFigureOut">
              <a:rPr lang="en-GB" smtClean="0"/>
              <a:t>13/01/2021</a:t>
            </a:fld>
            <a:endParaRPr lang="en-GB"/>
          </a:p>
        </p:txBody>
      </p:sp>
      <p:sp>
        <p:nvSpPr>
          <p:cNvPr id="5" name="Footer Placeholder 4">
            <a:extLst>
              <a:ext uri="{FF2B5EF4-FFF2-40B4-BE49-F238E27FC236}">
                <a16:creationId xmlns:a16="http://schemas.microsoft.com/office/drawing/2014/main" id="{5536F7BA-CF37-480A-B8A1-381224817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D1B8BB-07A1-41FD-91EE-E4124916F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CEAD4-9729-4D94-ACE0-2FEB1146CBBD}" type="slidenum">
              <a:rPr lang="en-GB" smtClean="0"/>
              <a:t>‹#›</a:t>
            </a:fld>
            <a:endParaRPr lang="en-GB"/>
          </a:p>
        </p:txBody>
      </p:sp>
    </p:spTree>
    <p:extLst>
      <p:ext uri="{BB962C8B-B14F-4D97-AF65-F5344CB8AC3E}">
        <p14:creationId xmlns:p14="http://schemas.microsoft.com/office/powerpoint/2010/main" val="315887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81B2-1B28-48F8-BCD2-47E61C039308}"/>
              </a:ext>
            </a:extLst>
          </p:cNvPr>
          <p:cNvSpPr>
            <a:spLocks noGrp="1"/>
          </p:cNvSpPr>
          <p:nvPr>
            <p:ph type="ctrTitle"/>
          </p:nvPr>
        </p:nvSpPr>
        <p:spPr>
          <a:xfrm>
            <a:off x="276224" y="263525"/>
            <a:ext cx="6400801" cy="2184400"/>
          </a:xfrm>
        </p:spPr>
        <p:txBody>
          <a:bodyPr>
            <a:normAutofit fontScale="90000"/>
          </a:bodyPr>
          <a:lstStyle/>
          <a:p>
            <a:r>
              <a:rPr lang="en-US" sz="8000" b="1" dirty="0">
                <a:solidFill>
                  <a:srgbClr val="92D050"/>
                </a:solidFill>
              </a:rPr>
              <a:t>Welcome to…</a:t>
            </a:r>
            <a:br>
              <a:rPr lang="en-US" sz="8000" b="1" dirty="0">
                <a:solidFill>
                  <a:srgbClr val="92D050"/>
                </a:solidFill>
              </a:rPr>
            </a:br>
            <a:r>
              <a:rPr lang="en-US" sz="8000" b="1" dirty="0">
                <a:solidFill>
                  <a:srgbClr val="92D050"/>
                </a:solidFill>
              </a:rPr>
              <a:t> </a:t>
            </a:r>
            <a:endParaRPr lang="en-GB" sz="8000" b="1" dirty="0">
              <a:solidFill>
                <a:srgbClr val="92D050"/>
              </a:solidFill>
            </a:endParaRPr>
          </a:p>
        </p:txBody>
      </p:sp>
      <p:pic>
        <p:nvPicPr>
          <p:cNvPr id="1026" name="Picture 2" descr="Picture News">
            <a:extLst>
              <a:ext uri="{FF2B5EF4-FFF2-40B4-BE49-F238E27FC236}">
                <a16:creationId xmlns:a16="http://schemas.microsoft.com/office/drawing/2014/main" id="{BCB66EEF-C58F-43C9-B10D-53192489E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705" y="1355725"/>
            <a:ext cx="5363662" cy="536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1A82-CB5D-4608-AED9-091DBBC09F2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1D8A304-32EF-4CDA-B484-74B2AA36670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2714" y="268426"/>
            <a:ext cx="6188569" cy="4351338"/>
          </a:xfrm>
        </p:spPr>
      </p:pic>
      <p:sp>
        <p:nvSpPr>
          <p:cNvPr id="6" name="Speech Bubble: Oval 5">
            <a:extLst>
              <a:ext uri="{FF2B5EF4-FFF2-40B4-BE49-F238E27FC236}">
                <a16:creationId xmlns:a16="http://schemas.microsoft.com/office/drawing/2014/main" id="{2A6388C4-1CE3-4854-A3F8-917E0B04359E}"/>
              </a:ext>
            </a:extLst>
          </p:cNvPr>
          <p:cNvSpPr/>
          <p:nvPr/>
        </p:nvSpPr>
        <p:spPr>
          <a:xfrm>
            <a:off x="7353300" y="365125"/>
            <a:ext cx="3857625" cy="2381389"/>
          </a:xfrm>
          <a:prstGeom prst="wedgeEllipseCallout">
            <a:avLst>
              <a:gd name="adj1" fmla="val -66169"/>
              <a:gd name="adj2" fmla="val 45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Who are the people in this picture?</a:t>
            </a:r>
            <a:endParaRPr lang="en-GB" sz="3600" dirty="0"/>
          </a:p>
        </p:txBody>
      </p:sp>
      <p:sp>
        <p:nvSpPr>
          <p:cNvPr id="7" name="Speech Bubble: Oval 6">
            <a:extLst>
              <a:ext uri="{FF2B5EF4-FFF2-40B4-BE49-F238E27FC236}">
                <a16:creationId xmlns:a16="http://schemas.microsoft.com/office/drawing/2014/main" id="{07DE40C6-CB76-40BB-963F-C9DDDBA20A0B}"/>
              </a:ext>
            </a:extLst>
          </p:cNvPr>
          <p:cNvSpPr/>
          <p:nvPr/>
        </p:nvSpPr>
        <p:spPr>
          <a:xfrm>
            <a:off x="368053" y="4296184"/>
            <a:ext cx="3857625" cy="2381389"/>
          </a:xfrm>
          <a:prstGeom prst="wedgeEllipseCallout">
            <a:avLst>
              <a:gd name="adj1" fmla="val 56262"/>
              <a:gd name="adj2" fmla="val -50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What can you see?</a:t>
            </a:r>
            <a:endParaRPr lang="en-GB" sz="3600" dirty="0"/>
          </a:p>
        </p:txBody>
      </p:sp>
      <p:sp>
        <p:nvSpPr>
          <p:cNvPr id="8" name="Speech Bubble: Oval 7">
            <a:extLst>
              <a:ext uri="{FF2B5EF4-FFF2-40B4-BE49-F238E27FC236}">
                <a16:creationId xmlns:a16="http://schemas.microsoft.com/office/drawing/2014/main" id="{1A641CDB-C2E8-449A-A692-098B6BA876FF}"/>
              </a:ext>
            </a:extLst>
          </p:cNvPr>
          <p:cNvSpPr/>
          <p:nvPr/>
        </p:nvSpPr>
        <p:spPr>
          <a:xfrm>
            <a:off x="7554388" y="3424916"/>
            <a:ext cx="3857625" cy="2381389"/>
          </a:xfrm>
          <a:prstGeom prst="wedgeEllipseCallout">
            <a:avLst>
              <a:gd name="adj1" fmla="val -77215"/>
              <a:gd name="adj2" fmla="val -277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What do you think they are doing?</a:t>
            </a:r>
            <a:endParaRPr lang="en-GB" sz="3600" dirty="0"/>
          </a:p>
        </p:txBody>
      </p:sp>
      <p:pic>
        <p:nvPicPr>
          <p:cNvPr id="3" name="3">
            <a:hlinkClick r:id="" action="ppaction://media"/>
            <a:extLst>
              <a:ext uri="{FF2B5EF4-FFF2-40B4-BE49-F238E27FC236}">
                <a16:creationId xmlns:a16="http://schemas.microsoft.com/office/drawing/2014/main" id="{05F65929-762C-45ED-BC0C-3011355E8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75349" y="5547157"/>
            <a:ext cx="487363" cy="487363"/>
          </a:xfrm>
          <a:prstGeom prst="rect">
            <a:avLst/>
          </a:prstGeom>
        </p:spPr>
      </p:pic>
    </p:spTree>
    <p:extLst>
      <p:ext uri="{BB962C8B-B14F-4D97-AF65-F5344CB8AC3E}">
        <p14:creationId xmlns:p14="http://schemas.microsoft.com/office/powerpoint/2010/main" val="34876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BD2C-66B0-4058-B1B7-E3580195A96A}"/>
              </a:ext>
            </a:extLst>
          </p:cNvPr>
          <p:cNvSpPr>
            <a:spLocks noGrp="1"/>
          </p:cNvSpPr>
          <p:nvPr>
            <p:ph type="title"/>
          </p:nvPr>
        </p:nvSpPr>
        <p:spPr/>
        <p:txBody>
          <a:bodyPr/>
          <a:lstStyle/>
          <a:p>
            <a:pPr algn="ctr"/>
            <a:r>
              <a:rPr lang="en-US" b="1" dirty="0">
                <a:solidFill>
                  <a:srgbClr val="00B050"/>
                </a:solidFill>
                <a:latin typeface="Comic Sans MS" panose="030F0702030302020204" pitchFamily="66" charset="0"/>
              </a:rPr>
              <a:t>Thinking time…</a:t>
            </a:r>
            <a:endParaRPr lang="en-GB" b="1" dirty="0">
              <a:solidFill>
                <a:srgbClr val="00B050"/>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35BE5BF8-B61B-4CC4-B194-FE4B24A988AA}"/>
              </a:ext>
            </a:extLst>
          </p:cNvPr>
          <p:cNvSpPr>
            <a:spLocks noGrp="1"/>
          </p:cNvSpPr>
          <p:nvPr>
            <p:ph idx="1"/>
          </p:nvPr>
        </p:nvSpPr>
        <p:spPr>
          <a:xfrm>
            <a:off x="838200" y="1438275"/>
            <a:ext cx="10515600" cy="5295900"/>
          </a:xfrm>
        </p:spPr>
        <p:txBody>
          <a:bodyPr>
            <a:normAutofit fontScale="92500"/>
          </a:bodyPr>
          <a:lstStyle/>
          <a:p>
            <a:pPr marL="0" indent="0" algn="ctr">
              <a:buNone/>
            </a:pPr>
            <a:r>
              <a:rPr lang="en-US" dirty="0"/>
              <a:t>What is the Army? </a:t>
            </a:r>
          </a:p>
          <a:p>
            <a:pPr marL="0" indent="0" algn="ctr">
              <a:buNone/>
            </a:pPr>
            <a:r>
              <a:rPr lang="en-US" dirty="0"/>
              <a:t>What do you know about the army? </a:t>
            </a:r>
          </a:p>
          <a:p>
            <a:pPr marL="0" indent="0" algn="ctr">
              <a:buNone/>
            </a:pPr>
            <a:r>
              <a:rPr lang="en-US" dirty="0"/>
              <a:t>Do you know anyone who is in it?</a:t>
            </a:r>
          </a:p>
          <a:p>
            <a:pPr marL="0" indent="0">
              <a:buNone/>
            </a:pPr>
            <a:r>
              <a:rPr lang="en-US" dirty="0"/>
              <a:t> </a:t>
            </a:r>
          </a:p>
          <a:p>
            <a:pPr marL="0" indent="0">
              <a:buNone/>
            </a:pPr>
            <a:r>
              <a:rPr lang="en-US" dirty="0"/>
              <a:t>People who work in the Army are called soldiers. Their main job is to help protect, which means keep safe, people and our country. Sometimes British soldiers travel to different countries to help others in need. It has been in the news that the Army is helping out with the coronavirus pandemic. </a:t>
            </a:r>
          </a:p>
          <a:p>
            <a:pPr marL="0" indent="0">
              <a:buNone/>
            </a:pPr>
            <a:r>
              <a:rPr lang="en-US" dirty="0"/>
              <a:t>In the poster, they are helping to give coronavirus tests to people who are wanting to travel to France. </a:t>
            </a:r>
          </a:p>
          <a:p>
            <a:pPr marL="0" indent="0">
              <a:buNone/>
            </a:pPr>
            <a:endParaRPr lang="en-US" dirty="0"/>
          </a:p>
          <a:p>
            <a:pPr marL="0" indent="0" algn="ctr">
              <a:buNone/>
            </a:pPr>
            <a:r>
              <a:rPr lang="en-US" dirty="0"/>
              <a:t>Why do you think the Army are helping out with this?</a:t>
            </a:r>
            <a:endParaRPr lang="en-GB" dirty="0"/>
          </a:p>
        </p:txBody>
      </p:sp>
      <p:pic>
        <p:nvPicPr>
          <p:cNvPr id="5" name="2">
            <a:hlinkClick r:id="" action="ppaction://media"/>
            <a:extLst>
              <a:ext uri="{FF2B5EF4-FFF2-40B4-BE49-F238E27FC236}">
                <a16:creationId xmlns:a16="http://schemas.microsoft.com/office/drawing/2014/main" id="{B05D48E1-9EB9-4AA0-BBE2-4F18C5713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1365" y="1194593"/>
            <a:ext cx="487363" cy="487363"/>
          </a:xfrm>
          <a:prstGeom prst="rect">
            <a:avLst/>
          </a:prstGeom>
        </p:spPr>
      </p:pic>
    </p:spTree>
    <p:extLst>
      <p:ext uri="{BB962C8B-B14F-4D97-AF65-F5344CB8AC3E}">
        <p14:creationId xmlns:p14="http://schemas.microsoft.com/office/powerpoint/2010/main" val="3815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7DAC-BC27-4B08-874D-7BC4128E7D4A}"/>
              </a:ext>
            </a:extLst>
          </p:cNvPr>
          <p:cNvSpPr>
            <a:spLocks noGrp="1"/>
          </p:cNvSpPr>
          <p:nvPr>
            <p:ph type="title"/>
          </p:nvPr>
        </p:nvSpPr>
        <p:spPr>
          <a:xfrm>
            <a:off x="161925" y="193676"/>
            <a:ext cx="5295900" cy="2359024"/>
          </a:xfrm>
        </p:spPr>
        <p:txBody>
          <a:bodyPr>
            <a:normAutofit/>
          </a:bodyPr>
          <a:lstStyle/>
          <a:p>
            <a:r>
              <a:rPr lang="en-US" dirty="0">
                <a:latin typeface="Comic Sans MS" panose="030F0702030302020204" pitchFamily="66" charset="0"/>
              </a:rPr>
              <a:t>What do you know about the</a:t>
            </a:r>
            <a:br>
              <a:rPr lang="en-US" dirty="0">
                <a:latin typeface="Comic Sans MS" panose="030F0702030302020204" pitchFamily="66" charset="0"/>
              </a:rPr>
            </a:br>
            <a:r>
              <a:rPr lang="en-US" dirty="0">
                <a:latin typeface="Comic Sans MS" panose="030F0702030302020204" pitchFamily="66" charset="0"/>
              </a:rPr>
              <a:t>army?</a:t>
            </a:r>
            <a:endParaRPr lang="en-GB" dirty="0">
              <a:latin typeface="Comic Sans MS" panose="030F0702030302020204" pitchFamily="66" charset="0"/>
            </a:endParaRPr>
          </a:p>
        </p:txBody>
      </p:sp>
      <p:pic>
        <p:nvPicPr>
          <p:cNvPr id="4" name="Picture 3">
            <a:extLst>
              <a:ext uri="{FF2B5EF4-FFF2-40B4-BE49-F238E27FC236}">
                <a16:creationId xmlns:a16="http://schemas.microsoft.com/office/drawing/2014/main" id="{0A841532-88F2-469B-8986-A0EAAF594751}"/>
              </a:ext>
            </a:extLst>
          </p:cNvPr>
          <p:cNvPicPr>
            <a:picLocks noChangeAspect="1"/>
          </p:cNvPicPr>
          <p:nvPr/>
        </p:nvPicPr>
        <p:blipFill rotWithShape="1">
          <a:blip r:embed="rId4"/>
          <a:srcRect t="8751" r="1355" b="9861"/>
          <a:stretch/>
        </p:blipFill>
        <p:spPr>
          <a:xfrm>
            <a:off x="3009900" y="1171574"/>
            <a:ext cx="9020175" cy="5581651"/>
          </a:xfrm>
          <a:prstGeom prst="rect">
            <a:avLst/>
          </a:prstGeom>
        </p:spPr>
      </p:pic>
      <p:pic>
        <p:nvPicPr>
          <p:cNvPr id="3" name="1">
            <a:hlinkClick r:id="" action="ppaction://media"/>
            <a:extLst>
              <a:ext uri="{FF2B5EF4-FFF2-40B4-BE49-F238E27FC236}">
                <a16:creationId xmlns:a16="http://schemas.microsoft.com/office/drawing/2014/main" id="{2668F875-21E8-4FCE-884B-7111700C7C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892" y="2642987"/>
            <a:ext cx="487363" cy="487363"/>
          </a:xfrm>
          <a:prstGeom prst="rect">
            <a:avLst/>
          </a:prstGeom>
        </p:spPr>
      </p:pic>
    </p:spTree>
    <p:extLst>
      <p:ext uri="{BB962C8B-B14F-4D97-AF65-F5344CB8AC3E}">
        <p14:creationId xmlns:p14="http://schemas.microsoft.com/office/powerpoint/2010/main" val="345614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FF14-B59B-468B-B318-B4852900FE14}"/>
              </a:ext>
            </a:extLst>
          </p:cNvPr>
          <p:cNvSpPr>
            <a:spLocks noGrp="1"/>
          </p:cNvSpPr>
          <p:nvPr>
            <p:ph type="title"/>
          </p:nvPr>
        </p:nvSpPr>
        <p:spPr/>
        <p:txBody>
          <a:bodyPr/>
          <a:lstStyle/>
          <a:p>
            <a:r>
              <a:rPr lang="en-US" b="1" dirty="0">
                <a:solidFill>
                  <a:srgbClr val="00B050"/>
                </a:solidFill>
                <a:latin typeface="Comic Sans MS" panose="030F0702030302020204" pitchFamily="66" charset="0"/>
              </a:rPr>
              <a:t>Follow up activity ideas…</a:t>
            </a:r>
            <a:endParaRPr lang="en-GB" b="1" dirty="0">
              <a:solidFill>
                <a:srgbClr val="00B050"/>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95A798E5-8ED5-4B3C-9688-EC5A912126D5}"/>
              </a:ext>
            </a:extLst>
          </p:cNvPr>
          <p:cNvSpPr>
            <a:spLocks noGrp="1"/>
          </p:cNvSpPr>
          <p:nvPr>
            <p:ph idx="1"/>
          </p:nvPr>
        </p:nvSpPr>
        <p:spPr>
          <a:xfrm>
            <a:off x="838200" y="1825625"/>
            <a:ext cx="3105151" cy="3438833"/>
          </a:xfrm>
        </p:spPr>
        <p:txBody>
          <a:bodyPr>
            <a:normAutofit lnSpcReduction="10000"/>
          </a:bodyPr>
          <a:lstStyle/>
          <a:p>
            <a:r>
              <a:rPr lang="en-US" dirty="0"/>
              <a:t>Can you help an Army soldier by writing a list or drawing pictures of all the different things they would need to take with them in their Army backpack? </a:t>
            </a:r>
            <a:endParaRPr lang="en-GB" dirty="0"/>
          </a:p>
        </p:txBody>
      </p:sp>
      <p:sp>
        <p:nvSpPr>
          <p:cNvPr id="4" name="Content Placeholder 2">
            <a:extLst>
              <a:ext uri="{FF2B5EF4-FFF2-40B4-BE49-F238E27FC236}">
                <a16:creationId xmlns:a16="http://schemas.microsoft.com/office/drawing/2014/main" id="{E53AE0BE-C313-4452-ABA5-A1481858BA24}"/>
              </a:ext>
            </a:extLst>
          </p:cNvPr>
          <p:cNvSpPr txBox="1">
            <a:spLocks/>
          </p:cNvSpPr>
          <p:nvPr/>
        </p:nvSpPr>
        <p:spPr>
          <a:xfrm>
            <a:off x="4429125" y="3816350"/>
            <a:ext cx="3752850" cy="2879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you take on the role of an Army Sergeant and teach your soldiers to march? </a:t>
            </a:r>
            <a:endParaRPr lang="en-GB" dirty="0"/>
          </a:p>
        </p:txBody>
      </p:sp>
      <p:sp>
        <p:nvSpPr>
          <p:cNvPr id="7" name="Content Placeholder 2">
            <a:extLst>
              <a:ext uri="{FF2B5EF4-FFF2-40B4-BE49-F238E27FC236}">
                <a16:creationId xmlns:a16="http://schemas.microsoft.com/office/drawing/2014/main" id="{17D707A8-247E-4FFC-A6BF-3C93DC13F6E1}"/>
              </a:ext>
            </a:extLst>
          </p:cNvPr>
          <p:cNvSpPr txBox="1">
            <a:spLocks/>
          </p:cNvSpPr>
          <p:nvPr/>
        </p:nvSpPr>
        <p:spPr>
          <a:xfrm>
            <a:off x="8248650" y="1825625"/>
            <a:ext cx="3752850" cy="185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you make up an Army assault course to keep all the soldiers fit and healthy?</a:t>
            </a:r>
            <a:endParaRPr lang="en-GB" dirty="0"/>
          </a:p>
        </p:txBody>
      </p:sp>
      <p:sp>
        <p:nvSpPr>
          <p:cNvPr id="8" name="Content Placeholder 2">
            <a:extLst>
              <a:ext uri="{FF2B5EF4-FFF2-40B4-BE49-F238E27FC236}">
                <a16:creationId xmlns:a16="http://schemas.microsoft.com/office/drawing/2014/main" id="{637F1981-EE31-4850-BF21-61F4D2325EB6}"/>
              </a:ext>
            </a:extLst>
          </p:cNvPr>
          <p:cNvSpPr txBox="1">
            <a:spLocks/>
          </p:cNvSpPr>
          <p:nvPr/>
        </p:nvSpPr>
        <p:spPr>
          <a:xfrm>
            <a:off x="8248650" y="4425950"/>
            <a:ext cx="3752850" cy="18510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you make your own camouflage pattern and explore with plastic minibeasts to see which bugs could best hide in your camouflage?</a:t>
            </a:r>
            <a:endParaRPr lang="en-GB" dirty="0"/>
          </a:p>
        </p:txBody>
      </p:sp>
    </p:spTree>
    <p:extLst>
      <p:ext uri="{BB962C8B-B14F-4D97-AF65-F5344CB8AC3E}">
        <p14:creationId xmlns:p14="http://schemas.microsoft.com/office/powerpoint/2010/main" val="529732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244</Words>
  <Application>Microsoft Office PowerPoint</Application>
  <PresentationFormat>Widescreen</PresentationFormat>
  <Paragraphs>19</Paragraphs>
  <Slides>5</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Comic Sans MS</vt:lpstr>
      <vt:lpstr>Office Theme</vt:lpstr>
      <vt:lpstr>Welcome to…  </vt:lpstr>
      <vt:lpstr>PowerPoint Presentation</vt:lpstr>
      <vt:lpstr>Thinking time…</vt:lpstr>
      <vt:lpstr>What do you know about the army?</vt:lpstr>
      <vt:lpstr>Follow up activity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c:title>
  <dc:creator>Georgina Wray</dc:creator>
  <cp:lastModifiedBy>Georgina Wray</cp:lastModifiedBy>
  <cp:revision>7</cp:revision>
  <dcterms:created xsi:type="dcterms:W3CDTF">2021-01-12T12:48:45Z</dcterms:created>
  <dcterms:modified xsi:type="dcterms:W3CDTF">2021-01-13T10:43:30Z</dcterms:modified>
</cp:coreProperties>
</file>