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11442700"/>
  <p:notesSz cx="6858000" cy="9144000"/>
  <p:embeddedFontLst>
    <p:embeddedFont>
      <p:font typeface="Arial Rounded MT Bold" panose="020F070403050403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2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CECB-B097-4C5B-8731-351E4C4F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872683"/>
            <a:ext cx="7620000" cy="398375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0F96E-185F-43F6-84E6-A71A35A7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6010067"/>
            <a:ext cx="7620000" cy="276267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FF7F-7371-4E1E-8097-64D584CE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9E02-9DD7-40E3-A0EB-F5E362CF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B9FB-EC4D-45AF-93F9-A5071C5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BDAE-31FE-42E3-9F65-02C7DA5C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E3316-FDE0-45D7-BEFA-A741F963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C6B3-245D-4C7F-B2F8-38438022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B9BB-93B6-47B6-B63D-4073DA0B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1F9B-1CD9-4F40-9853-02050C6B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44B3F-6909-4D5E-9B4C-976F33865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609218"/>
            <a:ext cx="2190750" cy="96971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AA0F2-33F7-4A10-915C-1078DA6A8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609218"/>
            <a:ext cx="6445250" cy="96971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A593-EBED-486D-970C-CC5D417B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ECAD5-7020-4769-9FB2-D173A5A0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D0D7-8300-4690-AA4E-6D0780B5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7F7C-C77C-4970-8D53-D209C2D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2623-80DF-447E-B3AD-8EBE6CB0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CE576-3DEA-4003-B6D6-80E9AD77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642E-3F32-4CF2-85FC-C21860E8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28F74-7972-4E8D-965B-DC634622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65E4-7BC5-4DA0-9BC8-B6F8B95F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852732"/>
            <a:ext cx="8763000" cy="475984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7637-12C0-4A0A-A28A-425A2E080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7657606"/>
            <a:ext cx="8763000" cy="250309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3671-C80B-42A2-B3A1-0268711A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AB430-F8C5-42AF-B033-19D5DBFE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4FD5-9690-4968-B992-5FA0380A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B801-F399-4774-B6C7-EF092C20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4938-CEA3-488F-A5D6-50388AFE6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046089"/>
            <a:ext cx="4318000" cy="726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4D041-7E47-4C6D-A6D7-C9BB9C0C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6089"/>
            <a:ext cx="4318000" cy="726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395C-EEFE-49A9-9351-1166C44E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7D02-41B2-47BA-BBA0-7F199787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01F3C-EFD6-4826-9909-C0DDED80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849-81FB-4320-97EF-96B273E2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609221"/>
            <a:ext cx="8763000" cy="2211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AA410-7BC3-4786-BA50-A454EB37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805052"/>
            <a:ext cx="4298156" cy="13747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B68C7-3D85-4856-8E3B-A779D2302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179764"/>
            <a:ext cx="4298156" cy="614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ACD8B-703F-4052-A2C2-D507B2769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805052"/>
            <a:ext cx="4319323" cy="13747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23CC7-90BA-400E-8292-2877D0C4D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179764"/>
            <a:ext cx="4319323" cy="614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A527E-8F93-48FF-A94E-01744BEF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34805-6F6A-4DD2-9705-576D114B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55486-4F07-4A5F-B172-861B77EC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9A22-6077-4E52-A82F-EB1FF09C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4FE8F-FA02-4408-9BAA-B244E069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B8E4B-CC2E-4306-AD5E-BDC8F90A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77514-CB1C-4775-ACF5-BD2B2C8F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8C024-C221-4DF4-ADDB-2C4E4EEB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4503E-AA91-47CF-9E40-8FF73750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C635-6B02-49A7-852F-C03EEC77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7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770D-D0E2-4099-853D-A311ACA6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762847"/>
            <a:ext cx="3276864" cy="26699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AEB2-75A0-44ED-BDA6-D1085E66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647539"/>
            <a:ext cx="5143500" cy="813173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A49D1-75DE-4404-BB3B-8D6CBFB46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432810"/>
            <a:ext cx="3276864" cy="635970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F74EF-31AB-4426-BDD7-0CB3FCB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77C5B-2C4F-4964-A0FD-451DB1D5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0AAE-18B9-4542-81B5-342FDF61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4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7066-07B7-4164-94C0-0EB38EBD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762847"/>
            <a:ext cx="3276864" cy="26699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3A99E-8548-4BC0-AFA7-C45BA6DB9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647539"/>
            <a:ext cx="5143500" cy="813173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0FA74-7FB2-46D5-B4F3-7052AF602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432810"/>
            <a:ext cx="3276864" cy="635970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F9A4E-AAAB-40EF-BE34-1342D89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D4EA-1308-42E8-871F-705244A0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4FA50-EC5D-4EBD-A695-8B4AF3C1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4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DA638-459B-4AC2-8E7E-5E134DF1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09221"/>
            <a:ext cx="8763000" cy="221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BBDE-31B1-4987-879C-AF7ABC10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046089"/>
            <a:ext cx="8763000" cy="726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7CB2-1539-4B49-87A4-562502139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0605690"/>
            <a:ext cx="2286000" cy="609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489D-8B8F-4234-9C04-F06ABE3ED88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192C-A0D7-4155-B643-0D44B9D1D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0605690"/>
            <a:ext cx="3429000" cy="609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1316-0D06-47A0-984A-7C58CC858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0605690"/>
            <a:ext cx="2286000" cy="609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73B1-2811-4A05-8B55-FC3AF7CC7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04D90-A3D0-4CAA-8C08-44E87BCB379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" y="1529256"/>
            <a:ext cx="9925431" cy="7134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247258-7AD5-4A4D-A1E0-C0E76D4CA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97" y="199917"/>
            <a:ext cx="940073" cy="9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50A65-58F9-4652-A28E-C450C710DAB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" y="1862521"/>
            <a:ext cx="10066528" cy="6472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A0C22D-B0E5-44BC-A450-616D9369A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380" y="542268"/>
            <a:ext cx="829332" cy="8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3D929-2374-4839-8326-D05A2AB6877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" y="2077545"/>
            <a:ext cx="9764903" cy="6189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3863AD-B302-421E-A5BA-461C793C9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47" y="756745"/>
            <a:ext cx="824679" cy="8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38FA9-2B96-4158-AE6D-ABD198D9F3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401583"/>
            <a:ext cx="8305800" cy="1089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3EBF62-CE07-4404-9D91-29867AD0F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178" y="936406"/>
            <a:ext cx="912594" cy="9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D63D1-DF20-4E09-80BA-31EF6A17B5C0}"/>
              </a:ext>
            </a:extLst>
          </p:cNvPr>
          <p:cNvSpPr txBox="1"/>
          <p:nvPr/>
        </p:nvSpPr>
        <p:spPr>
          <a:xfrm>
            <a:off x="711200" y="850900"/>
            <a:ext cx="9309100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>
                <a:solidFill>
                  <a:srgbClr val="00005E"/>
                </a:solidFill>
                <a:latin typeface="Arial Rounded MT Bold" panose="020F0704030504030204" pitchFamily="34" charset="0"/>
              </a:rPr>
              <a:t>Now I would like you to go back to your original design and annotate any changes or improvements you would make if you were to make your biscuits again. </a:t>
            </a:r>
          </a:p>
          <a:p>
            <a:endParaRPr lang="en-US" sz="3600" dirty="0">
              <a:solidFill>
                <a:srgbClr val="00005E"/>
              </a:solidFill>
              <a:latin typeface="Arial Rounded MT Bold" panose="020F0704030504030204" pitchFamily="34" charset="0"/>
            </a:endParaRPr>
          </a:p>
          <a:p>
            <a:endParaRPr lang="en-US" sz="3600" dirty="0">
              <a:solidFill>
                <a:srgbClr val="00005E"/>
              </a:solidFill>
              <a:latin typeface="Arial Rounded MT Bold" panose="020F0704030504030204" pitchFamily="34" charset="0"/>
            </a:endParaRPr>
          </a:p>
          <a:p>
            <a:r>
              <a:rPr lang="en-US" sz="3600" dirty="0">
                <a:solidFill>
                  <a:srgbClr val="00005E"/>
                </a:solidFill>
                <a:latin typeface="Arial Rounded MT Bold" panose="020F0704030504030204" pitchFamily="34" charset="0"/>
              </a:rPr>
              <a:t>Well done, that’s the end of the unit!</a:t>
            </a:r>
            <a:endParaRPr lang="en-GB" sz="3600" dirty="0">
              <a:solidFill>
                <a:srgbClr val="00005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6420FB-4E2E-4D44-8C4D-9EFB04416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9540" y="6369271"/>
            <a:ext cx="856210" cy="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Custom</PresentationFormat>
  <Paragraphs>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4</cp:revision>
  <dcterms:created xsi:type="dcterms:W3CDTF">2021-03-01T13:08:57Z</dcterms:created>
  <dcterms:modified xsi:type="dcterms:W3CDTF">2021-03-01T13:37:44Z</dcterms:modified>
</cp:coreProperties>
</file>