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286" autoAdjust="0"/>
    <p:restoredTop sz="94660"/>
  </p:normalViewPr>
  <p:slideViewPr>
    <p:cSldViewPr snapToGrid="0">
      <p:cViewPr varScale="1">
        <p:scale>
          <a:sx n="79" d="100"/>
          <a:sy n="79" d="100"/>
        </p:scale>
        <p:origin x="6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22F66-727D-4150-ADA5-49CF3A0F6873}"/>
              </a:ext>
            </a:extLst>
          </p:cNvPr>
          <p:cNvSpPr>
            <a:spLocks noGrp="1"/>
          </p:cNvSpPr>
          <p:nvPr>
            <p:ph type="ctrTitle"/>
          </p:nvPr>
        </p:nvSpPr>
        <p:spPr>
          <a:xfrm>
            <a:off x="838200" y="1122363"/>
            <a:ext cx="9829800" cy="2387600"/>
          </a:xfrm>
        </p:spPr>
        <p:txBody>
          <a:bodyPr anchor="b">
            <a:normAutofit/>
          </a:bodyPr>
          <a:lstStyle>
            <a:lvl1pPr algn="l">
              <a:defRPr sz="52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CDD9A1FE-C39F-4D7C-B93D-F8C203A1D69C}"/>
              </a:ext>
            </a:extLst>
          </p:cNvPr>
          <p:cNvSpPr>
            <a:spLocks noGrp="1"/>
          </p:cNvSpPr>
          <p:nvPr>
            <p:ph type="subTitle" idx="1"/>
          </p:nvPr>
        </p:nvSpPr>
        <p:spPr>
          <a:xfrm>
            <a:off x="838200" y="3602038"/>
            <a:ext cx="9829800" cy="1655762"/>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BC008AAC-7D41-4304-8D59-EF34B232682C}"/>
              </a:ext>
            </a:extLst>
          </p:cNvPr>
          <p:cNvSpPr>
            <a:spLocks noGrp="1"/>
          </p:cNvSpPr>
          <p:nvPr>
            <p:ph type="dt" sz="half" idx="10"/>
          </p:nvPr>
        </p:nvSpPr>
        <p:spPr>
          <a:xfrm>
            <a:off x="838200" y="136525"/>
            <a:ext cx="2743200" cy="365125"/>
          </a:xfrm>
        </p:spPr>
        <p:txBody>
          <a:bodyPr/>
          <a:lstStyle>
            <a:lvl1pPr algn="l">
              <a:defRPr/>
            </a:lvl1pPr>
          </a:lstStyle>
          <a:p>
            <a:fld id="{9549D6DC-E1CB-4874-BF52-C3407230D20E}" type="datetime1">
              <a:rPr lang="en-US" smtClean="0"/>
              <a:t>11/16/2021</a:t>
            </a:fld>
            <a:endParaRPr lang="en-US"/>
          </a:p>
        </p:txBody>
      </p:sp>
      <p:sp>
        <p:nvSpPr>
          <p:cNvPr id="5" name="Footer Placeholder 4">
            <a:extLst>
              <a:ext uri="{FF2B5EF4-FFF2-40B4-BE49-F238E27FC236}">
                <a16:creationId xmlns:a16="http://schemas.microsoft.com/office/drawing/2014/main" id="{4724D078-DE22-4F23-8B48-21FB1415C3E3}"/>
              </a:ext>
            </a:extLst>
          </p:cNvPr>
          <p:cNvSpPr>
            <a:spLocks noGrp="1"/>
          </p:cNvSpPr>
          <p:nvPr>
            <p:ph type="ftr" sz="quarter" idx="11"/>
          </p:nvPr>
        </p:nvSpPr>
        <p:spPr>
          <a:xfrm>
            <a:off x="838200" y="6356350"/>
            <a:ext cx="4114800" cy="365125"/>
          </a:xfrm>
        </p:spPr>
        <p:txBody>
          <a:bodyPr/>
          <a:lstStyle>
            <a:lvl1pPr algn="l">
              <a:defRPr/>
            </a:lvl1pPr>
          </a:lstStyle>
          <a:p>
            <a:endParaRPr lang="en-US"/>
          </a:p>
        </p:txBody>
      </p:sp>
      <p:sp>
        <p:nvSpPr>
          <p:cNvPr id="6" name="Slide Number Placeholder 5">
            <a:extLst>
              <a:ext uri="{FF2B5EF4-FFF2-40B4-BE49-F238E27FC236}">
                <a16:creationId xmlns:a16="http://schemas.microsoft.com/office/drawing/2014/main" id="{BB64C1F5-608B-4335-9F2A-17F63D5FAF0D}"/>
              </a:ext>
            </a:extLst>
          </p:cNvPr>
          <p:cNvSpPr>
            <a:spLocks noGrp="1"/>
          </p:cNvSpPr>
          <p:nvPr>
            <p:ph type="sldNum" sz="quarter" idx="12"/>
          </p:nvPr>
        </p:nvSpPr>
        <p:spPr/>
        <p:txBody>
          <a:bodyPr/>
          <a:lstStyle/>
          <a:p>
            <a:fld id="{273BAE12-D270-459D-897B-6833652BB167}" type="slidenum">
              <a:rPr lang="en-US" smtClean="0"/>
              <a:t>‹#›</a:t>
            </a:fld>
            <a:endParaRPr lang="en-US"/>
          </a:p>
        </p:txBody>
      </p:sp>
    </p:spTree>
    <p:extLst>
      <p:ext uri="{BB962C8B-B14F-4D97-AF65-F5344CB8AC3E}">
        <p14:creationId xmlns:p14="http://schemas.microsoft.com/office/powerpoint/2010/main" val="25961991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9F2C5-A3FC-44EF-BA15-CEC83C83D67C}"/>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D45040D3-67DB-455C-AD79-49E185DB63C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0B2B07A-258E-42DD-9A68-2C76F7D54040}"/>
              </a:ext>
            </a:extLst>
          </p:cNvPr>
          <p:cNvSpPr>
            <a:spLocks noGrp="1"/>
          </p:cNvSpPr>
          <p:nvPr>
            <p:ph type="dt" sz="half" idx="10"/>
          </p:nvPr>
        </p:nvSpPr>
        <p:spPr/>
        <p:txBody>
          <a:bodyPr/>
          <a:lstStyle/>
          <a:p>
            <a:fld id="{F7701D81-C4B9-4A87-89A7-22E29E6C9200}" type="datetime1">
              <a:rPr lang="en-US" smtClean="0"/>
              <a:t>11/16/2021</a:t>
            </a:fld>
            <a:endParaRPr lang="en-US"/>
          </a:p>
        </p:txBody>
      </p:sp>
      <p:sp>
        <p:nvSpPr>
          <p:cNvPr id="5" name="Footer Placeholder 4">
            <a:extLst>
              <a:ext uri="{FF2B5EF4-FFF2-40B4-BE49-F238E27FC236}">
                <a16:creationId xmlns:a16="http://schemas.microsoft.com/office/drawing/2014/main" id="{7C01E9BC-3BB8-40CD-9294-59A2E59E1B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13979D-5589-4770-9D29-046F2B506C33}"/>
              </a:ext>
            </a:extLst>
          </p:cNvPr>
          <p:cNvSpPr>
            <a:spLocks noGrp="1"/>
          </p:cNvSpPr>
          <p:nvPr>
            <p:ph type="sldNum" sz="quarter" idx="12"/>
          </p:nvPr>
        </p:nvSpPr>
        <p:spPr/>
        <p:txBody>
          <a:bodyPr/>
          <a:lstStyle/>
          <a:p>
            <a:fld id="{273BAE12-D270-459D-897B-6833652BB167}" type="slidenum">
              <a:rPr lang="en-US" smtClean="0"/>
              <a:t>‹#›</a:t>
            </a:fld>
            <a:endParaRPr lang="en-US"/>
          </a:p>
        </p:txBody>
      </p:sp>
    </p:spTree>
    <p:extLst>
      <p:ext uri="{BB962C8B-B14F-4D97-AF65-F5344CB8AC3E}">
        <p14:creationId xmlns:p14="http://schemas.microsoft.com/office/powerpoint/2010/main" val="32392190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C6693CD-CB65-4F37-A6DA-F300B93C14D9}"/>
              </a:ext>
            </a:extLst>
          </p:cNvPr>
          <p:cNvSpPr>
            <a:spLocks noGrp="1"/>
          </p:cNvSpPr>
          <p:nvPr>
            <p:ph type="title" orient="vert"/>
          </p:nvPr>
        </p:nvSpPr>
        <p:spPr>
          <a:xfrm>
            <a:off x="8724900" y="731520"/>
            <a:ext cx="2628900" cy="5378070"/>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7448D117-7AE6-4831-9867-5145F64A0C24}"/>
              </a:ext>
            </a:extLst>
          </p:cNvPr>
          <p:cNvSpPr>
            <a:spLocks noGrp="1"/>
          </p:cNvSpPr>
          <p:nvPr>
            <p:ph type="body" orient="vert" idx="1"/>
          </p:nvPr>
        </p:nvSpPr>
        <p:spPr>
          <a:xfrm>
            <a:off x="838200" y="731520"/>
            <a:ext cx="7734300" cy="537807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4988CF8-397F-485E-8081-AFA4DADD440C}"/>
              </a:ext>
            </a:extLst>
          </p:cNvPr>
          <p:cNvSpPr>
            <a:spLocks noGrp="1"/>
          </p:cNvSpPr>
          <p:nvPr>
            <p:ph type="dt" sz="half" idx="10"/>
          </p:nvPr>
        </p:nvSpPr>
        <p:spPr/>
        <p:txBody>
          <a:bodyPr/>
          <a:lstStyle/>
          <a:p>
            <a:fld id="{EE307718-69F7-427E-95A3-C1246AF46913}" type="datetime1">
              <a:rPr lang="en-US" smtClean="0"/>
              <a:t>11/16/2021</a:t>
            </a:fld>
            <a:endParaRPr lang="en-US"/>
          </a:p>
        </p:txBody>
      </p:sp>
      <p:sp>
        <p:nvSpPr>
          <p:cNvPr id="5" name="Footer Placeholder 4">
            <a:extLst>
              <a:ext uri="{FF2B5EF4-FFF2-40B4-BE49-F238E27FC236}">
                <a16:creationId xmlns:a16="http://schemas.microsoft.com/office/drawing/2014/main" id="{83CE4773-4660-4F21-83CF-1A449395BB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B59537-EB47-40FA-893E-785D6FE00A5C}"/>
              </a:ext>
            </a:extLst>
          </p:cNvPr>
          <p:cNvSpPr>
            <a:spLocks noGrp="1"/>
          </p:cNvSpPr>
          <p:nvPr>
            <p:ph type="sldNum" sz="quarter" idx="12"/>
          </p:nvPr>
        </p:nvSpPr>
        <p:spPr/>
        <p:txBody>
          <a:bodyPr/>
          <a:lstStyle/>
          <a:p>
            <a:fld id="{273BAE12-D270-459D-897B-6833652BB167}" type="slidenum">
              <a:rPr lang="en-US" smtClean="0"/>
              <a:t>‹#›</a:t>
            </a:fld>
            <a:endParaRPr lang="en-US"/>
          </a:p>
        </p:txBody>
      </p:sp>
    </p:spTree>
    <p:extLst>
      <p:ext uri="{BB962C8B-B14F-4D97-AF65-F5344CB8AC3E}">
        <p14:creationId xmlns:p14="http://schemas.microsoft.com/office/powerpoint/2010/main" val="2951516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7B4A7-C566-48F4-B4B8-3A5E7B6C5C3A}"/>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D3B93F5-BC8B-452C-ACE2-C7E01D1B80F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39A49B3-A57D-46C5-8462-0C52509F8FCA}"/>
              </a:ext>
            </a:extLst>
          </p:cNvPr>
          <p:cNvSpPr>
            <a:spLocks noGrp="1"/>
          </p:cNvSpPr>
          <p:nvPr>
            <p:ph type="dt" sz="half" idx="10"/>
          </p:nvPr>
        </p:nvSpPr>
        <p:spPr/>
        <p:txBody>
          <a:bodyPr/>
          <a:lstStyle/>
          <a:p>
            <a:fld id="{48913E51-B7F7-4C24-B8E3-5471755DC0E0}" type="datetime1">
              <a:rPr lang="en-US" smtClean="0"/>
              <a:t>11/16/2021</a:t>
            </a:fld>
            <a:endParaRPr lang="en-US"/>
          </a:p>
        </p:txBody>
      </p:sp>
      <p:sp>
        <p:nvSpPr>
          <p:cNvPr id="5" name="Footer Placeholder 4">
            <a:extLst>
              <a:ext uri="{FF2B5EF4-FFF2-40B4-BE49-F238E27FC236}">
                <a16:creationId xmlns:a16="http://schemas.microsoft.com/office/drawing/2014/main" id="{9EC8C810-EAF4-4D86-84DD-2E574122DD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87E738-8574-490B-974B-9AD3B2AAE521}"/>
              </a:ext>
            </a:extLst>
          </p:cNvPr>
          <p:cNvSpPr>
            <a:spLocks noGrp="1"/>
          </p:cNvSpPr>
          <p:nvPr>
            <p:ph type="sldNum" sz="quarter" idx="12"/>
          </p:nvPr>
        </p:nvSpPr>
        <p:spPr/>
        <p:txBody>
          <a:bodyPr/>
          <a:lstStyle/>
          <a:p>
            <a:fld id="{273BAE12-D270-459D-897B-6833652BB167}" type="slidenum">
              <a:rPr lang="en-US" smtClean="0"/>
              <a:t>‹#›</a:t>
            </a:fld>
            <a:endParaRPr lang="en-US"/>
          </a:p>
        </p:txBody>
      </p:sp>
    </p:spTree>
    <p:extLst>
      <p:ext uri="{BB962C8B-B14F-4D97-AF65-F5344CB8AC3E}">
        <p14:creationId xmlns:p14="http://schemas.microsoft.com/office/powerpoint/2010/main" val="38454924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9764E-4B3D-4B6A-A210-B50E4F60E246}"/>
              </a:ext>
            </a:extLst>
          </p:cNvPr>
          <p:cNvSpPr>
            <a:spLocks noGrp="1"/>
          </p:cNvSpPr>
          <p:nvPr>
            <p:ph type="title"/>
          </p:nvPr>
        </p:nvSpPr>
        <p:spPr>
          <a:xfrm>
            <a:off x="831850" y="1709738"/>
            <a:ext cx="10515600" cy="2852737"/>
          </a:xfrm>
        </p:spPr>
        <p:txBody>
          <a:bodyPr anchor="b">
            <a:normAutofit/>
          </a:bodyPr>
          <a:lstStyle>
            <a:lvl1pPr>
              <a:defRPr sz="52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A30AEC2-B6E6-4C09-A16F-5E2A1C9A0D0E}"/>
              </a:ext>
            </a:extLst>
          </p:cNvPr>
          <p:cNvSpPr>
            <a:spLocks noGrp="1"/>
          </p:cNvSpPr>
          <p:nvPr>
            <p:ph type="body" idx="1"/>
          </p:nvPr>
        </p:nvSpPr>
        <p:spPr>
          <a:xfrm>
            <a:off x="831850" y="4589463"/>
            <a:ext cx="10515600" cy="1500187"/>
          </a:xfrm>
        </p:spPr>
        <p:txBody>
          <a:bodyPr>
            <a:normAutofit/>
          </a:bodyPr>
          <a:lstStyle>
            <a:lvl1pPr marL="0" indent="0">
              <a:buNone/>
              <a:defRPr sz="2000">
                <a:solidFill>
                  <a:schemeClr val="tx2">
                    <a:lumMod val="60000"/>
                    <a:lumOff val="4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A37CAB-B545-4E42-BB5A-F1DAA9335033}"/>
              </a:ext>
            </a:extLst>
          </p:cNvPr>
          <p:cNvSpPr>
            <a:spLocks noGrp="1"/>
          </p:cNvSpPr>
          <p:nvPr>
            <p:ph type="dt" sz="half" idx="10"/>
          </p:nvPr>
        </p:nvSpPr>
        <p:spPr/>
        <p:txBody>
          <a:bodyPr/>
          <a:lstStyle/>
          <a:p>
            <a:fld id="{DA91A59F-D956-4598-A3C1-AE72A5387751}" type="datetime1">
              <a:rPr lang="en-US" smtClean="0"/>
              <a:t>11/16/2021</a:t>
            </a:fld>
            <a:endParaRPr lang="en-US" dirty="0"/>
          </a:p>
        </p:txBody>
      </p:sp>
      <p:sp>
        <p:nvSpPr>
          <p:cNvPr id="5" name="Footer Placeholder 4">
            <a:extLst>
              <a:ext uri="{FF2B5EF4-FFF2-40B4-BE49-F238E27FC236}">
                <a16:creationId xmlns:a16="http://schemas.microsoft.com/office/drawing/2014/main" id="{AF6D720B-7E58-43F4-9659-ADB2403A50B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895F53F-2FA5-4B5C-A151-F07BBC002B29}"/>
              </a:ext>
            </a:extLst>
          </p:cNvPr>
          <p:cNvSpPr>
            <a:spLocks noGrp="1"/>
          </p:cNvSpPr>
          <p:nvPr>
            <p:ph type="sldNum" sz="quarter" idx="12"/>
          </p:nvPr>
        </p:nvSpPr>
        <p:spPr/>
        <p:txBody>
          <a:bodyPr/>
          <a:lstStyle/>
          <a:p>
            <a:fld id="{273BAE12-D270-459D-897B-6833652BB167}" type="slidenum">
              <a:rPr lang="en-US" smtClean="0"/>
              <a:t>‹#›</a:t>
            </a:fld>
            <a:endParaRPr lang="en-US" dirty="0"/>
          </a:p>
        </p:txBody>
      </p:sp>
    </p:spTree>
    <p:extLst>
      <p:ext uri="{BB962C8B-B14F-4D97-AF65-F5344CB8AC3E}">
        <p14:creationId xmlns:p14="http://schemas.microsoft.com/office/powerpoint/2010/main" val="12218218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473D3-0F03-4BF4-831F-34E80BAC5513}"/>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74C09409-59F2-486F-A6D0-FAEE8FFF25B2}"/>
              </a:ext>
            </a:extLst>
          </p:cNvPr>
          <p:cNvSpPr>
            <a:spLocks noGrp="1"/>
          </p:cNvSpPr>
          <p:nvPr>
            <p:ph sz="half" idx="1"/>
          </p:nvPr>
        </p:nvSpPr>
        <p:spPr>
          <a:xfrm>
            <a:off x="838200" y="2195847"/>
            <a:ext cx="5181600" cy="3981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03087241-B390-47A6-8070-C3D4652F887B}"/>
              </a:ext>
            </a:extLst>
          </p:cNvPr>
          <p:cNvSpPr>
            <a:spLocks noGrp="1"/>
          </p:cNvSpPr>
          <p:nvPr>
            <p:ph sz="half" idx="2"/>
          </p:nvPr>
        </p:nvSpPr>
        <p:spPr>
          <a:xfrm>
            <a:off x="6172200" y="2195847"/>
            <a:ext cx="5181600" cy="3981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5080B360-2ACA-4B93-9439-591B6D3FBC3F}"/>
              </a:ext>
            </a:extLst>
          </p:cNvPr>
          <p:cNvSpPr>
            <a:spLocks noGrp="1"/>
          </p:cNvSpPr>
          <p:nvPr>
            <p:ph type="dt" sz="half" idx="10"/>
          </p:nvPr>
        </p:nvSpPr>
        <p:spPr/>
        <p:txBody>
          <a:bodyPr/>
          <a:lstStyle/>
          <a:p>
            <a:fld id="{D70BBD69-7BD3-4731-8064-242619E92CBE}" type="datetime1">
              <a:rPr lang="en-US" smtClean="0"/>
              <a:t>11/16/2021</a:t>
            </a:fld>
            <a:endParaRPr lang="en-US"/>
          </a:p>
        </p:txBody>
      </p:sp>
      <p:sp>
        <p:nvSpPr>
          <p:cNvPr id="6" name="Footer Placeholder 5">
            <a:extLst>
              <a:ext uri="{FF2B5EF4-FFF2-40B4-BE49-F238E27FC236}">
                <a16:creationId xmlns:a16="http://schemas.microsoft.com/office/drawing/2014/main" id="{684A73E2-CF78-404C-A86F-E70A284AE9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6A8F42A-11E1-42A0-8ECF-A5BBA3B8CA56}"/>
              </a:ext>
            </a:extLst>
          </p:cNvPr>
          <p:cNvSpPr>
            <a:spLocks noGrp="1"/>
          </p:cNvSpPr>
          <p:nvPr>
            <p:ph type="sldNum" sz="quarter" idx="12"/>
          </p:nvPr>
        </p:nvSpPr>
        <p:spPr/>
        <p:txBody>
          <a:bodyPr/>
          <a:lstStyle/>
          <a:p>
            <a:fld id="{273BAE12-D270-459D-897B-6833652BB167}" type="slidenum">
              <a:rPr lang="en-US" smtClean="0"/>
              <a:t>‹#›</a:t>
            </a:fld>
            <a:endParaRPr lang="en-US"/>
          </a:p>
        </p:txBody>
      </p:sp>
    </p:spTree>
    <p:extLst>
      <p:ext uri="{BB962C8B-B14F-4D97-AF65-F5344CB8AC3E}">
        <p14:creationId xmlns:p14="http://schemas.microsoft.com/office/powerpoint/2010/main" val="27486146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ECA31-EE14-41DD-9914-DA7138220460}"/>
              </a:ext>
            </a:extLst>
          </p:cNvPr>
          <p:cNvSpPr>
            <a:spLocks noGrp="1"/>
          </p:cNvSpPr>
          <p:nvPr>
            <p:ph type="title"/>
          </p:nvPr>
        </p:nvSpPr>
        <p:spPr>
          <a:xfrm>
            <a:off x="839788" y="731520"/>
            <a:ext cx="10515600"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CB22AB6-1657-4AE2-8607-2C77A25D79D9}"/>
              </a:ext>
            </a:extLst>
          </p:cNvPr>
          <p:cNvSpPr>
            <a:spLocks noGrp="1"/>
          </p:cNvSpPr>
          <p:nvPr>
            <p:ph type="body" idx="1"/>
          </p:nvPr>
        </p:nvSpPr>
        <p:spPr>
          <a:xfrm>
            <a:off x="839788" y="2149131"/>
            <a:ext cx="5157787" cy="693696"/>
          </a:xfrm>
        </p:spPr>
        <p:txBody>
          <a:bodyPr anchor="b">
            <a:normAutofit/>
          </a:bodyPr>
          <a:lstStyle>
            <a:lvl1pPr marL="0" indent="0">
              <a:buNone/>
              <a:defRPr sz="20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BAA6DC0-D4D5-4164-A3FD-6BB5CBB2BBAD}"/>
              </a:ext>
            </a:extLst>
          </p:cNvPr>
          <p:cNvSpPr>
            <a:spLocks noGrp="1"/>
          </p:cNvSpPr>
          <p:nvPr>
            <p:ph sz="half" idx="2"/>
          </p:nvPr>
        </p:nvSpPr>
        <p:spPr>
          <a:xfrm>
            <a:off x="839788" y="2910625"/>
            <a:ext cx="5157787" cy="3100561"/>
          </a:xfrm>
        </p:spPr>
        <p:txBody>
          <a:bodyPr>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129B35F8-95F3-43D1-8917-5836BAA90490}"/>
              </a:ext>
            </a:extLst>
          </p:cNvPr>
          <p:cNvSpPr>
            <a:spLocks noGrp="1"/>
          </p:cNvSpPr>
          <p:nvPr>
            <p:ph type="body" sz="quarter" idx="3"/>
          </p:nvPr>
        </p:nvSpPr>
        <p:spPr>
          <a:xfrm>
            <a:off x="6172200" y="2149131"/>
            <a:ext cx="5183188" cy="693696"/>
          </a:xfrm>
        </p:spPr>
        <p:txBody>
          <a:bodyPr anchor="b">
            <a:normAutofit/>
          </a:bodyPr>
          <a:lstStyle>
            <a:lvl1pPr marL="0" indent="0">
              <a:buNone/>
              <a:defRPr sz="20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2B639E7-F4A3-4ADE-B290-0A4F9761B977}"/>
              </a:ext>
            </a:extLst>
          </p:cNvPr>
          <p:cNvSpPr>
            <a:spLocks noGrp="1"/>
          </p:cNvSpPr>
          <p:nvPr>
            <p:ph sz="quarter" idx="4"/>
          </p:nvPr>
        </p:nvSpPr>
        <p:spPr>
          <a:xfrm>
            <a:off x="6172200" y="2910625"/>
            <a:ext cx="5183188" cy="3100561"/>
          </a:xfrm>
        </p:spPr>
        <p:txBody>
          <a:bodyPr>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CD6F296B-429F-4DFC-ABC3-0A078EA99425}"/>
              </a:ext>
            </a:extLst>
          </p:cNvPr>
          <p:cNvSpPr>
            <a:spLocks noGrp="1"/>
          </p:cNvSpPr>
          <p:nvPr>
            <p:ph type="dt" sz="half" idx="10"/>
          </p:nvPr>
        </p:nvSpPr>
        <p:spPr/>
        <p:txBody>
          <a:bodyPr/>
          <a:lstStyle/>
          <a:p>
            <a:fld id="{38BD77D9-239F-488B-9358-023C46BC7084}" type="datetime1">
              <a:rPr lang="en-US" smtClean="0"/>
              <a:t>11/16/2021</a:t>
            </a:fld>
            <a:endParaRPr lang="en-US"/>
          </a:p>
        </p:txBody>
      </p:sp>
      <p:sp>
        <p:nvSpPr>
          <p:cNvPr id="8" name="Footer Placeholder 7">
            <a:extLst>
              <a:ext uri="{FF2B5EF4-FFF2-40B4-BE49-F238E27FC236}">
                <a16:creationId xmlns:a16="http://schemas.microsoft.com/office/drawing/2014/main" id="{0B7103B9-D521-4910-AC15-F12F25CB952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F73A6D9-123D-492C-B5CE-294EF2559FAB}"/>
              </a:ext>
            </a:extLst>
          </p:cNvPr>
          <p:cNvSpPr>
            <a:spLocks noGrp="1"/>
          </p:cNvSpPr>
          <p:nvPr>
            <p:ph type="sldNum" sz="quarter" idx="12"/>
          </p:nvPr>
        </p:nvSpPr>
        <p:spPr/>
        <p:txBody>
          <a:bodyPr/>
          <a:lstStyle/>
          <a:p>
            <a:fld id="{273BAE12-D270-459D-897B-6833652BB167}" type="slidenum">
              <a:rPr lang="en-US" smtClean="0"/>
              <a:t>‹#›</a:t>
            </a:fld>
            <a:endParaRPr lang="en-US"/>
          </a:p>
        </p:txBody>
      </p:sp>
    </p:spTree>
    <p:extLst>
      <p:ext uri="{BB962C8B-B14F-4D97-AF65-F5344CB8AC3E}">
        <p14:creationId xmlns:p14="http://schemas.microsoft.com/office/powerpoint/2010/main" val="2606729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92A22-4B4D-4F58-9783-A0469DA4D233}"/>
              </a:ext>
            </a:extLst>
          </p:cNvPr>
          <p:cNvSpPr>
            <a:spLocks noGrp="1"/>
          </p:cNvSpPr>
          <p:nvPr>
            <p:ph type="title"/>
          </p:nvPr>
        </p:nvSpPr>
        <p:spPr>
          <a:xfrm>
            <a:off x="838200" y="731520"/>
            <a:ext cx="10515600" cy="1325563"/>
          </a:xfrm>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3B5EE610-5457-4E8C-B568-B8D560773B5C}"/>
              </a:ext>
            </a:extLst>
          </p:cNvPr>
          <p:cNvSpPr>
            <a:spLocks noGrp="1"/>
          </p:cNvSpPr>
          <p:nvPr>
            <p:ph type="dt" sz="half" idx="10"/>
          </p:nvPr>
        </p:nvSpPr>
        <p:spPr/>
        <p:txBody>
          <a:bodyPr/>
          <a:lstStyle/>
          <a:p>
            <a:fld id="{1EE61C24-7140-4FDE-92F3-654C6E2D3C1C}" type="datetime1">
              <a:rPr lang="en-US" smtClean="0"/>
              <a:t>11/16/2021</a:t>
            </a:fld>
            <a:endParaRPr lang="en-US"/>
          </a:p>
        </p:txBody>
      </p:sp>
      <p:sp>
        <p:nvSpPr>
          <p:cNvPr id="4" name="Footer Placeholder 3">
            <a:extLst>
              <a:ext uri="{FF2B5EF4-FFF2-40B4-BE49-F238E27FC236}">
                <a16:creationId xmlns:a16="http://schemas.microsoft.com/office/drawing/2014/main" id="{A0BA57BB-288A-4A30-A4EC-FF0537BC260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0414C89-B968-4A85-A035-E2997A5F8498}"/>
              </a:ext>
            </a:extLst>
          </p:cNvPr>
          <p:cNvSpPr>
            <a:spLocks noGrp="1"/>
          </p:cNvSpPr>
          <p:nvPr>
            <p:ph type="sldNum" sz="quarter" idx="12"/>
          </p:nvPr>
        </p:nvSpPr>
        <p:spPr/>
        <p:txBody>
          <a:bodyPr/>
          <a:lstStyle/>
          <a:p>
            <a:fld id="{273BAE12-D270-459D-897B-6833652BB167}" type="slidenum">
              <a:rPr lang="en-US" smtClean="0"/>
              <a:t>‹#›</a:t>
            </a:fld>
            <a:endParaRPr lang="en-US"/>
          </a:p>
        </p:txBody>
      </p:sp>
    </p:spTree>
    <p:extLst>
      <p:ext uri="{BB962C8B-B14F-4D97-AF65-F5344CB8AC3E}">
        <p14:creationId xmlns:p14="http://schemas.microsoft.com/office/powerpoint/2010/main" val="1168965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B7A339C-4093-4B40-8C90-52F005CA9A0E}"/>
              </a:ext>
            </a:extLst>
          </p:cNvPr>
          <p:cNvSpPr>
            <a:spLocks noGrp="1"/>
          </p:cNvSpPr>
          <p:nvPr>
            <p:ph type="dt" sz="half" idx="10"/>
          </p:nvPr>
        </p:nvSpPr>
        <p:spPr/>
        <p:txBody>
          <a:bodyPr/>
          <a:lstStyle/>
          <a:p>
            <a:fld id="{DC4D6ACF-ECB9-4B5F-A429-08B8AC75E8EF}" type="datetime1">
              <a:rPr lang="en-US" smtClean="0"/>
              <a:t>11/16/2021</a:t>
            </a:fld>
            <a:endParaRPr lang="en-US"/>
          </a:p>
        </p:txBody>
      </p:sp>
      <p:sp>
        <p:nvSpPr>
          <p:cNvPr id="3" name="Footer Placeholder 2">
            <a:extLst>
              <a:ext uri="{FF2B5EF4-FFF2-40B4-BE49-F238E27FC236}">
                <a16:creationId xmlns:a16="http://schemas.microsoft.com/office/drawing/2014/main" id="{DFA33F04-8E0A-4165-930C-527D781A7D0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062F57B-BEB6-4973-A362-38F638E0D05C}"/>
              </a:ext>
            </a:extLst>
          </p:cNvPr>
          <p:cNvSpPr>
            <a:spLocks noGrp="1"/>
          </p:cNvSpPr>
          <p:nvPr>
            <p:ph type="sldNum" sz="quarter" idx="12"/>
          </p:nvPr>
        </p:nvSpPr>
        <p:spPr/>
        <p:txBody>
          <a:bodyPr/>
          <a:lstStyle/>
          <a:p>
            <a:fld id="{273BAE12-D270-459D-897B-6833652BB167}" type="slidenum">
              <a:rPr lang="en-US" smtClean="0"/>
              <a:t>‹#›</a:t>
            </a:fld>
            <a:endParaRPr lang="en-US"/>
          </a:p>
        </p:txBody>
      </p:sp>
    </p:spTree>
    <p:extLst>
      <p:ext uri="{BB962C8B-B14F-4D97-AF65-F5344CB8AC3E}">
        <p14:creationId xmlns:p14="http://schemas.microsoft.com/office/powerpoint/2010/main" val="4091297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FAC90-C2CA-44DD-8EF8-20BDD6724247}"/>
              </a:ext>
            </a:extLst>
          </p:cNvPr>
          <p:cNvSpPr>
            <a:spLocks noGrp="1"/>
          </p:cNvSpPr>
          <p:nvPr>
            <p:ph type="title"/>
          </p:nvPr>
        </p:nvSpPr>
        <p:spPr>
          <a:xfrm>
            <a:off x="839788" y="731520"/>
            <a:ext cx="3932237" cy="2346326"/>
          </a:xfrm>
        </p:spPr>
        <p:txBody>
          <a:bodyPr anchor="b">
            <a:noAutofit/>
          </a:bodyPr>
          <a:lstStyle>
            <a:lvl1pPr>
              <a:defRPr sz="4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EE915FB-D5F4-4CAD-AE70-3644E81802E6}"/>
              </a:ext>
            </a:extLst>
          </p:cNvPr>
          <p:cNvSpPr>
            <a:spLocks noGrp="1"/>
          </p:cNvSpPr>
          <p:nvPr>
            <p:ph idx="1"/>
          </p:nvPr>
        </p:nvSpPr>
        <p:spPr>
          <a:xfrm>
            <a:off x="5183188" y="731521"/>
            <a:ext cx="6172200" cy="512953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E7374DA3-3BAC-4045-825F-B3C27B89736B}"/>
              </a:ext>
            </a:extLst>
          </p:cNvPr>
          <p:cNvSpPr>
            <a:spLocks noGrp="1"/>
          </p:cNvSpPr>
          <p:nvPr>
            <p:ph type="body" sz="half" idx="2"/>
          </p:nvPr>
        </p:nvSpPr>
        <p:spPr>
          <a:xfrm>
            <a:off x="839788" y="3429000"/>
            <a:ext cx="3932237" cy="243998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5A0D65-0423-4E45-947A-E08C8569F15F}"/>
              </a:ext>
            </a:extLst>
          </p:cNvPr>
          <p:cNvSpPr>
            <a:spLocks noGrp="1"/>
          </p:cNvSpPr>
          <p:nvPr>
            <p:ph type="dt" sz="half" idx="10"/>
          </p:nvPr>
        </p:nvSpPr>
        <p:spPr/>
        <p:txBody>
          <a:bodyPr/>
          <a:lstStyle/>
          <a:p>
            <a:fld id="{788B429B-EE2A-486A-BDB9-0C848B4FAFDD}" type="datetime1">
              <a:rPr lang="en-US" smtClean="0"/>
              <a:t>11/16/2021</a:t>
            </a:fld>
            <a:endParaRPr lang="en-US"/>
          </a:p>
        </p:txBody>
      </p:sp>
      <p:sp>
        <p:nvSpPr>
          <p:cNvPr id="6" name="Footer Placeholder 5">
            <a:extLst>
              <a:ext uri="{FF2B5EF4-FFF2-40B4-BE49-F238E27FC236}">
                <a16:creationId xmlns:a16="http://schemas.microsoft.com/office/drawing/2014/main" id="{27E6FBD0-E49F-4DE6-9264-CEDB9BAA01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16B246-A768-4B2D-96C6-9F417852636C}"/>
              </a:ext>
            </a:extLst>
          </p:cNvPr>
          <p:cNvSpPr>
            <a:spLocks noGrp="1"/>
          </p:cNvSpPr>
          <p:nvPr>
            <p:ph type="sldNum" sz="quarter" idx="12"/>
          </p:nvPr>
        </p:nvSpPr>
        <p:spPr/>
        <p:txBody>
          <a:bodyPr/>
          <a:lstStyle/>
          <a:p>
            <a:fld id="{273BAE12-D270-459D-897B-6833652BB167}" type="slidenum">
              <a:rPr lang="en-US" smtClean="0"/>
              <a:t>‹#›</a:t>
            </a:fld>
            <a:endParaRPr lang="en-US"/>
          </a:p>
        </p:txBody>
      </p:sp>
    </p:spTree>
    <p:extLst>
      <p:ext uri="{BB962C8B-B14F-4D97-AF65-F5344CB8AC3E}">
        <p14:creationId xmlns:p14="http://schemas.microsoft.com/office/powerpoint/2010/main" val="10878737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CB0C8-915E-4BF2-976E-B8D7EDC591F9}"/>
              </a:ext>
            </a:extLst>
          </p:cNvPr>
          <p:cNvSpPr>
            <a:spLocks noGrp="1"/>
          </p:cNvSpPr>
          <p:nvPr>
            <p:ph type="title"/>
          </p:nvPr>
        </p:nvSpPr>
        <p:spPr>
          <a:xfrm>
            <a:off x="839788" y="731520"/>
            <a:ext cx="3932237" cy="2341564"/>
          </a:xfrm>
        </p:spPr>
        <p:txBody>
          <a:bodyPr anchor="b">
            <a:noAutofit/>
          </a:bodyPr>
          <a:lstStyle>
            <a:lvl1pPr>
              <a:defRPr sz="44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710714E6-8E50-4B50-A2E0-F9D20155EB9B}"/>
              </a:ext>
            </a:extLst>
          </p:cNvPr>
          <p:cNvSpPr>
            <a:spLocks noGrp="1"/>
          </p:cNvSpPr>
          <p:nvPr>
            <p:ph type="pic" idx="1"/>
          </p:nvPr>
        </p:nvSpPr>
        <p:spPr>
          <a:xfrm>
            <a:off x="5183188" y="687257"/>
            <a:ext cx="6172200" cy="517379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E0D67A6C-5CA5-4EF0-B1C4-ED85FF255AE3}"/>
              </a:ext>
            </a:extLst>
          </p:cNvPr>
          <p:cNvSpPr>
            <a:spLocks noGrp="1"/>
          </p:cNvSpPr>
          <p:nvPr>
            <p:ph type="body" sz="half" idx="2"/>
          </p:nvPr>
        </p:nvSpPr>
        <p:spPr>
          <a:xfrm>
            <a:off x="839788" y="3429000"/>
            <a:ext cx="3932237" cy="243998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C76474-31D4-4567-B4EC-B6AF24488AE7}"/>
              </a:ext>
            </a:extLst>
          </p:cNvPr>
          <p:cNvSpPr>
            <a:spLocks noGrp="1"/>
          </p:cNvSpPr>
          <p:nvPr>
            <p:ph type="dt" sz="half" idx="10"/>
          </p:nvPr>
        </p:nvSpPr>
        <p:spPr/>
        <p:txBody>
          <a:bodyPr/>
          <a:lstStyle/>
          <a:p>
            <a:fld id="{8DA5FE4A-CB8D-40AB-BFFC-AAF37EA071CB}" type="datetime1">
              <a:rPr lang="en-US" smtClean="0"/>
              <a:t>11/16/2021</a:t>
            </a:fld>
            <a:endParaRPr lang="en-US"/>
          </a:p>
        </p:txBody>
      </p:sp>
      <p:sp>
        <p:nvSpPr>
          <p:cNvPr id="6" name="Footer Placeholder 5">
            <a:extLst>
              <a:ext uri="{FF2B5EF4-FFF2-40B4-BE49-F238E27FC236}">
                <a16:creationId xmlns:a16="http://schemas.microsoft.com/office/drawing/2014/main" id="{5C902DE0-33F5-4372-8EB5-F5746D344A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5C5C2EF-849D-4B2C-8ED6-D26553657DBA}"/>
              </a:ext>
            </a:extLst>
          </p:cNvPr>
          <p:cNvSpPr>
            <a:spLocks noGrp="1"/>
          </p:cNvSpPr>
          <p:nvPr>
            <p:ph type="sldNum" sz="quarter" idx="12"/>
          </p:nvPr>
        </p:nvSpPr>
        <p:spPr/>
        <p:txBody>
          <a:bodyPr/>
          <a:lstStyle/>
          <a:p>
            <a:fld id="{273BAE12-D270-459D-897B-6833652BB167}" type="slidenum">
              <a:rPr lang="en-US" smtClean="0"/>
              <a:t>‹#›</a:t>
            </a:fld>
            <a:endParaRPr lang="en-US"/>
          </a:p>
        </p:txBody>
      </p:sp>
    </p:spTree>
    <p:extLst>
      <p:ext uri="{BB962C8B-B14F-4D97-AF65-F5344CB8AC3E}">
        <p14:creationId xmlns:p14="http://schemas.microsoft.com/office/powerpoint/2010/main" val="19725843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293296F-4C3A-4530-98F5-F83646ACE913}"/>
              </a:ext>
              <a:ext uri="{C183D7F6-B498-43B3-948B-1728B52AA6E4}">
                <adec:decorative xmlns:adec="http://schemas.microsoft.com/office/drawing/2017/decorative" val="1"/>
              </a:ext>
            </a:extLst>
          </p:cNvPr>
          <p:cNvSpPr/>
          <p:nvPr/>
        </p:nvSpPr>
        <p:spPr>
          <a:xfrm>
            <a:off x="2189" y="0"/>
            <a:ext cx="12192000" cy="6857997"/>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a:extLst>
              <a:ext uri="{FF2B5EF4-FFF2-40B4-BE49-F238E27FC236}">
                <a16:creationId xmlns:a16="http://schemas.microsoft.com/office/drawing/2014/main" id="{3914D2BD-3C47-433D-81FE-DC6C39595F0E}"/>
              </a:ext>
              <a:ext uri="{C183D7F6-B498-43B3-948B-1728B52AA6E4}">
                <adec:decorative xmlns:adec="http://schemas.microsoft.com/office/drawing/2017/decorative" val="1"/>
              </a:ext>
            </a:extLst>
          </p:cNvPr>
          <p:cNvGrpSpPr/>
          <p:nvPr/>
        </p:nvGrpSpPr>
        <p:grpSpPr>
          <a:xfrm>
            <a:off x="572" y="-1"/>
            <a:ext cx="12192000" cy="6857996"/>
            <a:chOff x="572" y="-1"/>
            <a:chExt cx="12192000" cy="6857996"/>
          </a:xfrm>
        </p:grpSpPr>
        <p:cxnSp>
          <p:nvCxnSpPr>
            <p:cNvPr id="9" name="Straight Connector 8">
              <a:extLst>
                <a:ext uri="{FF2B5EF4-FFF2-40B4-BE49-F238E27FC236}">
                  <a16:creationId xmlns:a16="http://schemas.microsoft.com/office/drawing/2014/main" id="{D3DD55E4-EA4F-4874-8B5B-6E0EAF4BBFC4}"/>
                </a:ext>
              </a:extLst>
            </p:cNvPr>
            <p:cNvCxnSpPr>
              <a:cxnSpLocks/>
            </p:cNvCxnSpPr>
            <p:nvPr/>
          </p:nvCxnSpPr>
          <p:spPr>
            <a:xfrm>
              <a:off x="1667" y="6276706"/>
              <a:ext cx="12189811"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2950BAF-7673-4138-AEA2-DE7D368CC357}"/>
                </a:ext>
              </a:extLst>
            </p:cNvPr>
            <p:cNvCxnSpPr>
              <a:cxnSpLocks/>
            </p:cNvCxnSpPr>
            <p:nvPr/>
          </p:nvCxnSpPr>
          <p:spPr>
            <a:xfrm>
              <a:off x="572" y="580876"/>
              <a:ext cx="12192000"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6BE3E2B5-EA1C-415A-941A-843C7EA148E1}"/>
                </a:ext>
              </a:extLst>
            </p:cNvPr>
            <p:cNvCxnSpPr>
              <a:cxnSpLocks/>
            </p:cNvCxnSpPr>
            <p:nvPr/>
          </p:nvCxnSpPr>
          <p:spPr>
            <a:xfrm rot="16200000">
              <a:off x="8134324" y="3428956"/>
              <a:ext cx="6857912"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87FA3A6-E398-4576-B6B8-3328028D84B2}"/>
                </a:ext>
              </a:extLst>
            </p:cNvPr>
            <p:cNvCxnSpPr>
              <a:cxnSpLocks/>
            </p:cNvCxnSpPr>
            <p:nvPr/>
          </p:nvCxnSpPr>
          <p:spPr>
            <a:xfrm rot="16200000">
              <a:off x="-2794261" y="3428956"/>
              <a:ext cx="6857912"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3" name="Graphic 33">
              <a:extLst>
                <a:ext uri="{FF2B5EF4-FFF2-40B4-BE49-F238E27FC236}">
                  <a16:creationId xmlns:a16="http://schemas.microsoft.com/office/drawing/2014/main" id="{EFB597D7-65E0-476A-B9EB-3AA6ED33884C}"/>
                </a:ext>
              </a:extLst>
            </p:cNvPr>
            <p:cNvSpPr/>
            <p:nvPr/>
          </p:nvSpPr>
          <p:spPr>
            <a:xfrm>
              <a:off x="4277016" y="-1"/>
              <a:ext cx="3637968" cy="580875"/>
            </a:xfrm>
            <a:custGeom>
              <a:avLst/>
              <a:gdLst>
                <a:gd name="connsiteX0" fmla="*/ 0 w 2679858"/>
                <a:gd name="connsiteY0" fmla="*/ 4953 h 434911"/>
                <a:gd name="connsiteX1" fmla="*/ 1336548 w 2679858"/>
                <a:gd name="connsiteY1" fmla="*/ 434912 h 434911"/>
                <a:gd name="connsiteX2" fmla="*/ 2679859 w 2679858"/>
                <a:gd name="connsiteY2" fmla="*/ 0 h 434911"/>
              </a:gdLst>
              <a:ahLst/>
              <a:cxnLst>
                <a:cxn ang="0">
                  <a:pos x="connsiteX0" y="connsiteY0"/>
                </a:cxn>
                <a:cxn ang="0">
                  <a:pos x="connsiteX1" y="connsiteY1"/>
                </a:cxn>
                <a:cxn ang="0">
                  <a:pos x="connsiteX2" y="connsiteY2"/>
                </a:cxn>
              </a:cxnLst>
              <a:rect l="l" t="t" r="r" b="b"/>
              <a:pathLst>
                <a:path w="2679858" h="434911">
                  <a:moveTo>
                    <a:pt x="0" y="4953"/>
                  </a:moveTo>
                  <a:cubicBezTo>
                    <a:pt x="370427" y="274606"/>
                    <a:pt x="833723" y="434912"/>
                    <a:pt x="1336548" y="434912"/>
                  </a:cubicBezTo>
                  <a:cubicBezTo>
                    <a:pt x="1842326" y="434912"/>
                    <a:pt x="2308289" y="272701"/>
                    <a:pt x="2679859" y="0"/>
                  </a:cubicBezTo>
                </a:path>
              </a:pathLst>
            </a:custGeom>
            <a:noFill/>
            <a:ln w="12700" cap="flat">
              <a:solidFill>
                <a:schemeClr val="accent4"/>
              </a:solidFill>
              <a:prstDash val="solid"/>
              <a:miter/>
            </a:ln>
          </p:spPr>
          <p:txBody>
            <a:bodyPr rtlCol="0" anchor="ctr"/>
            <a:lstStyle/>
            <a:p>
              <a:endParaRPr lang="en-US" dirty="0"/>
            </a:p>
          </p:txBody>
        </p:sp>
        <p:sp>
          <p:nvSpPr>
            <p:cNvPr id="14" name="Graphic 33">
              <a:extLst>
                <a:ext uri="{FF2B5EF4-FFF2-40B4-BE49-F238E27FC236}">
                  <a16:creationId xmlns:a16="http://schemas.microsoft.com/office/drawing/2014/main" id="{11AA060A-BE0E-4687-8F9E-0E2955D9796D}"/>
                </a:ext>
              </a:extLst>
            </p:cNvPr>
            <p:cNvSpPr/>
            <p:nvPr/>
          </p:nvSpPr>
          <p:spPr>
            <a:xfrm rot="10800000">
              <a:off x="4305089" y="6276705"/>
              <a:ext cx="3581824" cy="581290"/>
            </a:xfrm>
            <a:custGeom>
              <a:avLst/>
              <a:gdLst>
                <a:gd name="connsiteX0" fmla="*/ 0 w 2679858"/>
                <a:gd name="connsiteY0" fmla="*/ 4953 h 434911"/>
                <a:gd name="connsiteX1" fmla="*/ 1336548 w 2679858"/>
                <a:gd name="connsiteY1" fmla="*/ 434912 h 434911"/>
                <a:gd name="connsiteX2" fmla="*/ 2679859 w 2679858"/>
                <a:gd name="connsiteY2" fmla="*/ 0 h 434911"/>
              </a:gdLst>
              <a:ahLst/>
              <a:cxnLst>
                <a:cxn ang="0">
                  <a:pos x="connsiteX0" y="connsiteY0"/>
                </a:cxn>
                <a:cxn ang="0">
                  <a:pos x="connsiteX1" y="connsiteY1"/>
                </a:cxn>
                <a:cxn ang="0">
                  <a:pos x="connsiteX2" y="connsiteY2"/>
                </a:cxn>
              </a:cxnLst>
              <a:rect l="l" t="t" r="r" b="b"/>
              <a:pathLst>
                <a:path w="2679858" h="434911">
                  <a:moveTo>
                    <a:pt x="0" y="4953"/>
                  </a:moveTo>
                  <a:cubicBezTo>
                    <a:pt x="370427" y="274606"/>
                    <a:pt x="833723" y="434912"/>
                    <a:pt x="1336548" y="434912"/>
                  </a:cubicBezTo>
                  <a:cubicBezTo>
                    <a:pt x="1842326" y="434912"/>
                    <a:pt x="2308289" y="272701"/>
                    <a:pt x="2679859" y="0"/>
                  </a:cubicBezTo>
                </a:path>
              </a:pathLst>
            </a:custGeom>
            <a:noFill/>
            <a:ln w="12700" cap="flat">
              <a:solidFill>
                <a:schemeClr val="accent4"/>
              </a:solidFill>
              <a:prstDash val="solid"/>
              <a:miter/>
            </a:ln>
          </p:spPr>
          <p:txBody>
            <a:bodyPr rtlCol="0" anchor="ctr"/>
            <a:lstStyle/>
            <a:p>
              <a:endParaRPr lang="en-US" dirty="0"/>
            </a:p>
          </p:txBody>
        </p:sp>
      </p:grpSp>
      <p:sp>
        <p:nvSpPr>
          <p:cNvPr id="2" name="Title Placeholder 1">
            <a:extLst>
              <a:ext uri="{FF2B5EF4-FFF2-40B4-BE49-F238E27FC236}">
                <a16:creationId xmlns:a16="http://schemas.microsoft.com/office/drawing/2014/main" id="{2D78318D-FE3E-41D7-9A8C-2065A2C46AF3}"/>
              </a:ext>
            </a:extLst>
          </p:cNvPr>
          <p:cNvSpPr>
            <a:spLocks noGrp="1"/>
          </p:cNvSpPr>
          <p:nvPr>
            <p:ph type="title"/>
          </p:nvPr>
        </p:nvSpPr>
        <p:spPr>
          <a:xfrm>
            <a:off x="838200" y="727323"/>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DB06718-79E7-4159-A003-F86FE7B3D829}"/>
              </a:ext>
            </a:extLst>
          </p:cNvPr>
          <p:cNvSpPr>
            <a:spLocks noGrp="1"/>
          </p:cNvSpPr>
          <p:nvPr>
            <p:ph type="body" idx="1"/>
          </p:nvPr>
        </p:nvSpPr>
        <p:spPr>
          <a:xfrm>
            <a:off x="838200" y="2189408"/>
            <a:ext cx="10515600" cy="382177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B1F99FF-FFE2-431D-A0C8-A46C21712A20}"/>
              </a:ext>
            </a:extLst>
          </p:cNvPr>
          <p:cNvSpPr>
            <a:spLocks noGrp="1"/>
          </p:cNvSpPr>
          <p:nvPr>
            <p:ph type="dt" sz="half" idx="2"/>
          </p:nvPr>
        </p:nvSpPr>
        <p:spPr>
          <a:xfrm>
            <a:off x="838200" y="136525"/>
            <a:ext cx="2743200" cy="365125"/>
          </a:xfrm>
          <a:prstGeom prst="rect">
            <a:avLst/>
          </a:prstGeom>
        </p:spPr>
        <p:txBody>
          <a:bodyPr vert="horz" lIns="91440" tIns="45720" rIns="91440" bIns="45720" rtlCol="0" anchor="ctr"/>
          <a:lstStyle>
            <a:lvl1pPr algn="l">
              <a:defRPr sz="800" cap="all" spc="150" baseline="0">
                <a:solidFill>
                  <a:schemeClr val="tx2">
                    <a:lumMod val="60000"/>
                    <a:lumOff val="40000"/>
                  </a:schemeClr>
                </a:solidFill>
              </a:defRPr>
            </a:lvl1pPr>
          </a:lstStyle>
          <a:p>
            <a:fld id="{C0517C94-3B1E-4991-BED3-41F8B0158A00}" type="datetime1">
              <a:rPr lang="en-US" smtClean="0"/>
              <a:t>11/16/2021</a:t>
            </a:fld>
            <a:endParaRPr lang="en-US" dirty="0"/>
          </a:p>
        </p:txBody>
      </p:sp>
      <p:sp>
        <p:nvSpPr>
          <p:cNvPr id="5" name="Footer Placeholder 4">
            <a:extLst>
              <a:ext uri="{FF2B5EF4-FFF2-40B4-BE49-F238E27FC236}">
                <a16:creationId xmlns:a16="http://schemas.microsoft.com/office/drawing/2014/main" id="{51C3547E-668D-4191-847C-7424F75496E6}"/>
              </a:ext>
            </a:extLst>
          </p:cNvPr>
          <p:cNvSpPr>
            <a:spLocks noGrp="1"/>
          </p:cNvSpPr>
          <p:nvPr>
            <p:ph type="ftr" sz="quarter" idx="3"/>
          </p:nvPr>
        </p:nvSpPr>
        <p:spPr>
          <a:xfrm>
            <a:off x="838200" y="6356350"/>
            <a:ext cx="3450659" cy="365125"/>
          </a:xfrm>
          <a:prstGeom prst="rect">
            <a:avLst/>
          </a:prstGeom>
        </p:spPr>
        <p:txBody>
          <a:bodyPr vert="horz" lIns="91440" tIns="45720" rIns="91440" bIns="45720" rtlCol="0" anchor="ctr"/>
          <a:lstStyle>
            <a:lvl1pPr algn="l">
              <a:defRPr sz="800" cap="all" spc="150" baseline="0">
                <a:solidFill>
                  <a:schemeClr val="tx2">
                    <a:lumMod val="60000"/>
                    <a:lumOff val="40000"/>
                  </a:schemeClr>
                </a:solidFill>
              </a:defRPr>
            </a:lvl1pPr>
          </a:lstStyle>
          <a:p>
            <a:endParaRPr lang="en-US" dirty="0"/>
          </a:p>
        </p:txBody>
      </p:sp>
      <p:sp>
        <p:nvSpPr>
          <p:cNvPr id="6" name="Slide Number Placeholder 5">
            <a:extLst>
              <a:ext uri="{FF2B5EF4-FFF2-40B4-BE49-F238E27FC236}">
                <a16:creationId xmlns:a16="http://schemas.microsoft.com/office/drawing/2014/main" id="{8CBB6E6E-8527-4F63-A0C7-84CD44A2B00D}"/>
              </a:ext>
            </a:extLst>
          </p:cNvPr>
          <p:cNvSpPr>
            <a:spLocks noGrp="1"/>
          </p:cNvSpPr>
          <p:nvPr>
            <p:ph type="sldNum" sz="quarter" idx="4"/>
          </p:nvPr>
        </p:nvSpPr>
        <p:spPr>
          <a:xfrm>
            <a:off x="11563467" y="3246434"/>
            <a:ext cx="628533" cy="365125"/>
          </a:xfrm>
          <a:prstGeom prst="rect">
            <a:avLst/>
          </a:prstGeom>
        </p:spPr>
        <p:txBody>
          <a:bodyPr vert="horz" lIns="91440" tIns="45720" rIns="91440" bIns="45720" rtlCol="0" anchor="ctr"/>
          <a:lstStyle>
            <a:lvl1pPr algn="ctr">
              <a:defRPr sz="1100" cap="all" spc="150" baseline="0">
                <a:solidFill>
                  <a:schemeClr val="tx2">
                    <a:lumMod val="60000"/>
                    <a:lumOff val="40000"/>
                  </a:schemeClr>
                </a:solidFill>
              </a:defRPr>
            </a:lvl1pPr>
          </a:lstStyle>
          <a:p>
            <a:fld id="{273BAE12-D270-459D-897B-6833652BB167}" type="slidenum">
              <a:rPr lang="en-US" smtClean="0"/>
              <a:pPr/>
              <a:t>‹#›</a:t>
            </a:fld>
            <a:endParaRPr lang="en-US" dirty="0"/>
          </a:p>
        </p:txBody>
      </p:sp>
    </p:spTree>
    <p:extLst>
      <p:ext uri="{BB962C8B-B14F-4D97-AF65-F5344CB8AC3E}">
        <p14:creationId xmlns:p14="http://schemas.microsoft.com/office/powerpoint/2010/main" val="745816222"/>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hf sldNum="0" hdr="0" ftr="0" dt="0"/>
  <p:txStyles>
    <p:titleStyle>
      <a:lvl1pPr algn="l" defTabSz="914400" rtl="0" eaLnBrk="1" latinLnBrk="0" hangingPunct="1">
        <a:lnSpc>
          <a:spcPct val="100000"/>
        </a:lnSpc>
        <a:spcBef>
          <a:spcPct val="0"/>
        </a:spcBef>
        <a:buNone/>
        <a:defRPr sz="4400" kern="1200">
          <a:solidFill>
            <a:schemeClr val="tx2">
              <a:lumMod val="60000"/>
              <a:lumOff val="40000"/>
            </a:schemeClr>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1800" kern="1200">
          <a:solidFill>
            <a:schemeClr val="tx2">
              <a:lumMod val="60000"/>
              <a:lumOff val="40000"/>
            </a:schemeClr>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600" kern="1200">
          <a:solidFill>
            <a:schemeClr val="tx2">
              <a:lumMod val="60000"/>
              <a:lumOff val="40000"/>
            </a:schemeClr>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400" kern="1200">
          <a:solidFill>
            <a:schemeClr val="tx2">
              <a:lumMod val="60000"/>
              <a:lumOff val="40000"/>
            </a:schemeClr>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200" kern="1200">
          <a:solidFill>
            <a:schemeClr val="tx2">
              <a:lumMod val="60000"/>
              <a:lumOff val="40000"/>
            </a:schemeClr>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200" kern="1200">
          <a:solidFill>
            <a:schemeClr val="tx2">
              <a:lumMod val="60000"/>
              <a:lumOff val="4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5D20674-CF0C-4687-81B6-A613F871AF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pic>
        <p:nvPicPr>
          <p:cNvPr id="4" name="Video 3">
            <a:extLst>
              <a:ext uri="{FF2B5EF4-FFF2-40B4-BE49-F238E27FC236}">
                <a16:creationId xmlns:a16="http://schemas.microsoft.com/office/drawing/2014/main" id="{43D8A8E3-F39B-4417-A295-FF433BA8FB3A}"/>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4">
            <a:alphaModFix/>
          </a:blip>
          <a:srcRect r="-1" b="283"/>
          <a:stretch/>
        </p:blipFill>
        <p:spPr>
          <a:xfrm>
            <a:off x="20" y="10"/>
            <a:ext cx="12191980" cy="6857990"/>
          </a:xfrm>
          <a:prstGeom prst="rect">
            <a:avLst/>
          </a:prstGeom>
        </p:spPr>
      </p:pic>
      <p:sp>
        <p:nvSpPr>
          <p:cNvPr id="11" name="Rectangle 10">
            <a:extLst>
              <a:ext uri="{FF2B5EF4-FFF2-40B4-BE49-F238E27FC236}">
                <a16:creationId xmlns:a16="http://schemas.microsoft.com/office/drawing/2014/main" id="{6C819BFF-25C5-425C-8CD1-789F7A30D2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524" y="1840754"/>
            <a:ext cx="12188952" cy="5017246"/>
          </a:xfrm>
          <a:prstGeom prst="rect">
            <a:avLst/>
          </a:prstGeom>
          <a:gradFill>
            <a:gsLst>
              <a:gs pos="100000">
                <a:srgbClr val="000000">
                  <a:alpha val="0"/>
                </a:srgbClr>
              </a:gs>
              <a:gs pos="0">
                <a:schemeClr val="tx1"/>
              </a:gs>
              <a:gs pos="0">
                <a:srgbClr val="000000">
                  <a:alpha val="7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203D013-EFA4-4F96-BDB0-AFBE1F5E3DDF}"/>
              </a:ext>
            </a:extLst>
          </p:cNvPr>
          <p:cNvSpPr>
            <a:spLocks noGrp="1"/>
          </p:cNvSpPr>
          <p:nvPr>
            <p:ph type="ctrTitle"/>
          </p:nvPr>
        </p:nvSpPr>
        <p:spPr>
          <a:xfrm>
            <a:off x="777240" y="3688205"/>
            <a:ext cx="8731683" cy="1160465"/>
          </a:xfrm>
        </p:spPr>
        <p:txBody>
          <a:bodyPr anchor="b">
            <a:normAutofit/>
          </a:bodyPr>
          <a:lstStyle/>
          <a:p>
            <a:r>
              <a:rPr lang="en-GB" dirty="0">
                <a:solidFill>
                  <a:srgbClr val="FFFFFF"/>
                </a:solidFill>
              </a:rPr>
              <a:t>Why do people pray?</a:t>
            </a:r>
          </a:p>
        </p:txBody>
      </p:sp>
      <p:sp>
        <p:nvSpPr>
          <p:cNvPr id="3" name="Subtitle 2">
            <a:extLst>
              <a:ext uri="{FF2B5EF4-FFF2-40B4-BE49-F238E27FC236}">
                <a16:creationId xmlns:a16="http://schemas.microsoft.com/office/drawing/2014/main" id="{9A0B2F99-179D-403F-ACF1-2CDDE3180437}"/>
              </a:ext>
            </a:extLst>
          </p:cNvPr>
          <p:cNvSpPr>
            <a:spLocks noGrp="1"/>
          </p:cNvSpPr>
          <p:nvPr>
            <p:ph type="subTitle" idx="1"/>
          </p:nvPr>
        </p:nvSpPr>
        <p:spPr>
          <a:xfrm>
            <a:off x="777240" y="5121835"/>
            <a:ext cx="8731683" cy="615577"/>
          </a:xfrm>
        </p:spPr>
        <p:txBody>
          <a:bodyPr anchor="t">
            <a:normAutofit/>
          </a:bodyPr>
          <a:lstStyle/>
          <a:p>
            <a:endParaRPr lang="en-GB">
              <a:solidFill>
                <a:srgbClr val="FFFFFF"/>
              </a:solidFill>
            </a:endParaRPr>
          </a:p>
        </p:txBody>
      </p:sp>
    </p:spTree>
    <p:extLst>
      <p:ext uri="{BB962C8B-B14F-4D97-AF65-F5344CB8AC3E}">
        <p14:creationId xmlns:p14="http://schemas.microsoft.com/office/powerpoint/2010/main" val="1515789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93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4"/>
                                        </p:tgtEl>
                                      </p:cBhvr>
                                    </p:cmd>
                                  </p:childTnLst>
                                </p:cTn>
                              </p:par>
                            </p:childTnLst>
                          </p:cTn>
                        </p:par>
                      </p:childTnLst>
                    </p:cTn>
                  </p:par>
                </p:childTnLst>
              </p:cTn>
              <p:nextCondLst>
                <p:cond evt="onClick" delay="0">
                  <p:tgtEl>
                    <p:spTgt spid="4"/>
                  </p:tgtEl>
                </p:cond>
              </p:nextCondLst>
            </p:seq>
            <p:video>
              <p:cMediaNode mute="1">
                <p:cTn id="12" repeatCount="indefinite" fill="hold" display="0">
                  <p:stCondLst>
                    <p:cond delay="indefinite"/>
                  </p:stCondLst>
                </p:cTn>
                <p:tgtEl>
                  <p:spTgt spid="4"/>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156B0-9D0A-40D3-8B67-493E8E6C544B}"/>
              </a:ext>
            </a:extLst>
          </p:cNvPr>
          <p:cNvSpPr>
            <a:spLocks noGrp="1"/>
          </p:cNvSpPr>
          <p:nvPr>
            <p:ph type="title"/>
          </p:nvPr>
        </p:nvSpPr>
        <p:spPr/>
        <p:txBody>
          <a:bodyPr/>
          <a:lstStyle/>
          <a:p>
            <a:r>
              <a:rPr lang="en-US" dirty="0">
                <a:solidFill>
                  <a:srgbClr val="000000"/>
                </a:solidFill>
                <a:latin typeface="Times New Roman" panose="02020603050405020304" pitchFamily="18" charset="0"/>
              </a:rPr>
              <a:t>Activity One</a:t>
            </a:r>
            <a:endParaRPr lang="en-GB" dirty="0"/>
          </a:p>
        </p:txBody>
      </p:sp>
      <p:sp>
        <p:nvSpPr>
          <p:cNvPr id="3" name="Content Placeholder 2">
            <a:extLst>
              <a:ext uri="{FF2B5EF4-FFF2-40B4-BE49-F238E27FC236}">
                <a16:creationId xmlns:a16="http://schemas.microsoft.com/office/drawing/2014/main" id="{16B29D61-1A75-490F-8EFB-91E058232A6D}"/>
              </a:ext>
            </a:extLst>
          </p:cNvPr>
          <p:cNvSpPr>
            <a:spLocks noGrp="1"/>
          </p:cNvSpPr>
          <p:nvPr>
            <p:ph idx="1"/>
          </p:nvPr>
        </p:nvSpPr>
        <p:spPr/>
        <p:txBody>
          <a:bodyPr>
            <a:normAutofit/>
          </a:bodyPr>
          <a:lstStyle/>
          <a:p>
            <a:pPr marL="0" indent="0" algn="ctr">
              <a:buNone/>
            </a:pPr>
            <a:r>
              <a:rPr lang="en-US" dirty="0"/>
              <a:t>“Why do people pray?”</a:t>
            </a:r>
            <a:br>
              <a:rPr lang="en-US" dirty="0"/>
            </a:br>
            <a:br>
              <a:rPr lang="en-US" dirty="0"/>
            </a:br>
            <a:r>
              <a:rPr lang="en-US" b="0" i="0" dirty="0">
                <a:solidFill>
                  <a:srgbClr val="000000"/>
                </a:solidFill>
                <a:effectLst/>
                <a:latin typeface="Times New Roman" panose="02020603050405020304" pitchFamily="18" charset="0"/>
              </a:rPr>
              <a:t>Take a few minutes to reflect on our big question and try and answer it - dig deep and think also about the following questions - who uses prayer? When have you prayed? </a:t>
            </a:r>
            <a:br>
              <a:rPr lang="en-US" dirty="0"/>
            </a:br>
            <a:br>
              <a:rPr lang="en-US" dirty="0"/>
            </a:br>
            <a:endParaRPr lang="en-GB" dirty="0"/>
          </a:p>
        </p:txBody>
      </p:sp>
    </p:spTree>
    <p:extLst>
      <p:ext uri="{BB962C8B-B14F-4D97-AF65-F5344CB8AC3E}">
        <p14:creationId xmlns:p14="http://schemas.microsoft.com/office/powerpoint/2010/main" val="7401498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599EA-2DF6-4C02-A3AA-B11E4BEC9437}"/>
              </a:ext>
            </a:extLst>
          </p:cNvPr>
          <p:cNvSpPr>
            <a:spLocks noGrp="1"/>
          </p:cNvSpPr>
          <p:nvPr>
            <p:ph type="title"/>
          </p:nvPr>
        </p:nvSpPr>
        <p:spPr/>
        <p:txBody>
          <a:bodyPr/>
          <a:lstStyle/>
          <a:p>
            <a:r>
              <a:rPr lang="en-US" dirty="0">
                <a:solidFill>
                  <a:srgbClr val="000000"/>
                </a:solidFill>
                <a:latin typeface="Times New Roman" panose="02020603050405020304" pitchFamily="18" charset="0"/>
              </a:rPr>
              <a:t>Activity Two - Talking!</a:t>
            </a:r>
            <a:endParaRPr lang="en-GB" dirty="0"/>
          </a:p>
        </p:txBody>
      </p:sp>
      <p:sp>
        <p:nvSpPr>
          <p:cNvPr id="3" name="Content Placeholder 2">
            <a:extLst>
              <a:ext uri="{FF2B5EF4-FFF2-40B4-BE49-F238E27FC236}">
                <a16:creationId xmlns:a16="http://schemas.microsoft.com/office/drawing/2014/main" id="{BDF79BD1-CCAD-483D-88D6-5AD7206A98CA}"/>
              </a:ext>
            </a:extLst>
          </p:cNvPr>
          <p:cNvSpPr>
            <a:spLocks noGrp="1"/>
          </p:cNvSpPr>
          <p:nvPr>
            <p:ph idx="1"/>
          </p:nvPr>
        </p:nvSpPr>
        <p:spPr/>
        <p:txBody>
          <a:bodyPr>
            <a:normAutofit/>
          </a:bodyPr>
          <a:lstStyle/>
          <a:p>
            <a:br>
              <a:rPr lang="en-US" dirty="0"/>
            </a:br>
            <a:br>
              <a:rPr lang="en-US" dirty="0"/>
            </a:br>
            <a:r>
              <a:rPr lang="en-US" b="0" i="0" dirty="0">
                <a:solidFill>
                  <a:srgbClr val="000000"/>
                </a:solidFill>
                <a:effectLst/>
                <a:latin typeface="Times New Roman" panose="02020603050405020304" pitchFamily="18" charset="0"/>
              </a:rPr>
              <a:t>Write a list of reasons that we talk to one and other - I will start you off : We talk to ask for help.  See if you can get at least 6! </a:t>
            </a:r>
            <a:br>
              <a:rPr lang="en-US" dirty="0"/>
            </a:br>
            <a:br>
              <a:rPr lang="en-US" dirty="0"/>
            </a:br>
            <a:endParaRPr lang="en-GB" dirty="0"/>
          </a:p>
        </p:txBody>
      </p:sp>
    </p:spTree>
    <p:extLst>
      <p:ext uri="{BB962C8B-B14F-4D97-AF65-F5344CB8AC3E}">
        <p14:creationId xmlns:p14="http://schemas.microsoft.com/office/powerpoint/2010/main" val="12700204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0D193-83F8-40BD-8C86-95D7019D1FBB}"/>
              </a:ext>
            </a:extLst>
          </p:cNvPr>
          <p:cNvSpPr>
            <a:spLocks noGrp="1"/>
          </p:cNvSpPr>
          <p:nvPr>
            <p:ph type="title"/>
          </p:nvPr>
        </p:nvSpPr>
        <p:spPr/>
        <p:txBody>
          <a:bodyPr/>
          <a:lstStyle/>
          <a:p>
            <a:r>
              <a:rPr lang="en-US" dirty="0">
                <a:solidFill>
                  <a:srgbClr val="000000"/>
                </a:solidFill>
                <a:latin typeface="Times New Roman" panose="02020603050405020304" pitchFamily="18" charset="0"/>
              </a:rPr>
              <a:t>Activity Three - People who help.</a:t>
            </a:r>
            <a:endParaRPr lang="en-GB" dirty="0"/>
          </a:p>
        </p:txBody>
      </p:sp>
      <p:sp>
        <p:nvSpPr>
          <p:cNvPr id="3" name="Content Placeholder 2">
            <a:extLst>
              <a:ext uri="{FF2B5EF4-FFF2-40B4-BE49-F238E27FC236}">
                <a16:creationId xmlns:a16="http://schemas.microsoft.com/office/drawing/2014/main" id="{F80122E7-AFB3-459A-8358-9EA6DE34B920}"/>
              </a:ext>
            </a:extLst>
          </p:cNvPr>
          <p:cNvSpPr>
            <a:spLocks noGrp="1"/>
          </p:cNvSpPr>
          <p:nvPr>
            <p:ph idx="1"/>
          </p:nvPr>
        </p:nvSpPr>
        <p:spPr/>
        <p:txBody>
          <a:bodyPr>
            <a:normAutofit/>
          </a:bodyPr>
          <a:lstStyle/>
          <a:p>
            <a:pPr marL="0" indent="0">
              <a:buNone/>
            </a:pPr>
            <a:r>
              <a:rPr lang="en-US" b="0" i="0" dirty="0">
                <a:solidFill>
                  <a:srgbClr val="000000"/>
                </a:solidFill>
                <a:effectLst/>
                <a:latin typeface="Times New Roman" panose="02020603050405020304" pitchFamily="18" charset="0"/>
              </a:rPr>
              <a:t>When we think about asking for help, who are the people that we ask ? </a:t>
            </a:r>
          </a:p>
          <a:p>
            <a:pPr marL="0" indent="0">
              <a:buNone/>
            </a:pPr>
            <a:r>
              <a:rPr lang="en-US" dirty="0">
                <a:solidFill>
                  <a:srgbClr val="000000"/>
                </a:solidFill>
                <a:latin typeface="Times New Roman" panose="02020603050405020304" pitchFamily="18" charset="0"/>
              </a:rPr>
              <a:t>W</a:t>
            </a:r>
            <a:r>
              <a:rPr lang="en-US" b="0" i="0" dirty="0">
                <a:solidFill>
                  <a:srgbClr val="000000"/>
                </a:solidFill>
                <a:effectLst/>
                <a:latin typeface="Times New Roman" panose="02020603050405020304" pitchFamily="18" charset="0"/>
              </a:rPr>
              <a:t>rite another list of at least 6 people who you ask for support. </a:t>
            </a:r>
            <a:br>
              <a:rPr lang="en-US" dirty="0"/>
            </a:br>
            <a:br>
              <a:rPr lang="en-US" dirty="0"/>
            </a:br>
            <a:r>
              <a:rPr lang="en-US" b="0" i="0" dirty="0">
                <a:solidFill>
                  <a:srgbClr val="000000"/>
                </a:solidFill>
                <a:effectLst/>
                <a:latin typeface="Times New Roman" panose="02020603050405020304" pitchFamily="18" charset="0"/>
              </a:rPr>
              <a:t>When we ask others for help we do not always expect them to be able to fix everything - but by getting their help and support, they can help us to feel better or help us to feel less worried. There is no magic wand that gets rid of all our problems, but often as the saying goes, a problem shared is a problem halved! </a:t>
            </a:r>
            <a:br>
              <a:rPr lang="en-US" dirty="0"/>
            </a:br>
            <a:br>
              <a:rPr lang="en-US" dirty="0"/>
            </a:br>
            <a:endParaRPr lang="en-GB" dirty="0"/>
          </a:p>
        </p:txBody>
      </p:sp>
    </p:spTree>
    <p:extLst>
      <p:ext uri="{BB962C8B-B14F-4D97-AF65-F5344CB8AC3E}">
        <p14:creationId xmlns:p14="http://schemas.microsoft.com/office/powerpoint/2010/main" val="19358490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DC3A9-E65E-4F32-AC8B-AC863C621E06}"/>
              </a:ext>
            </a:extLst>
          </p:cNvPr>
          <p:cNvSpPr>
            <a:spLocks noGrp="1"/>
          </p:cNvSpPr>
          <p:nvPr>
            <p:ph type="title"/>
          </p:nvPr>
        </p:nvSpPr>
        <p:spPr/>
        <p:txBody>
          <a:bodyPr/>
          <a:lstStyle/>
          <a:p>
            <a:r>
              <a:rPr lang="en-US" dirty="0">
                <a:solidFill>
                  <a:srgbClr val="000000"/>
                </a:solidFill>
                <a:latin typeface="Times New Roman" panose="02020603050405020304" pitchFamily="18" charset="0"/>
              </a:rPr>
              <a:t>Activity Four - Putting it together</a:t>
            </a:r>
            <a:endParaRPr lang="en-GB" dirty="0"/>
          </a:p>
        </p:txBody>
      </p:sp>
      <p:sp>
        <p:nvSpPr>
          <p:cNvPr id="3" name="Content Placeholder 2">
            <a:extLst>
              <a:ext uri="{FF2B5EF4-FFF2-40B4-BE49-F238E27FC236}">
                <a16:creationId xmlns:a16="http://schemas.microsoft.com/office/drawing/2014/main" id="{86CB54D7-15DA-439A-A431-36737C1965C0}"/>
              </a:ext>
            </a:extLst>
          </p:cNvPr>
          <p:cNvSpPr>
            <a:spLocks noGrp="1"/>
          </p:cNvSpPr>
          <p:nvPr>
            <p:ph idx="1"/>
          </p:nvPr>
        </p:nvSpPr>
        <p:spPr/>
        <p:txBody>
          <a:bodyPr>
            <a:normAutofit/>
          </a:bodyPr>
          <a:lstStyle/>
          <a:p>
            <a:pPr marL="0" indent="0">
              <a:buNone/>
            </a:pPr>
            <a:br>
              <a:rPr lang="en-US" dirty="0"/>
            </a:br>
            <a:br>
              <a:rPr lang="en-US" dirty="0"/>
            </a:br>
            <a:r>
              <a:rPr lang="en-US" dirty="0"/>
              <a:t>F</a:t>
            </a:r>
            <a:r>
              <a:rPr lang="en-US" dirty="0">
                <a:solidFill>
                  <a:srgbClr val="000000"/>
                </a:solidFill>
                <a:latin typeface="Times New Roman" panose="02020603050405020304" pitchFamily="18" charset="0"/>
              </a:rPr>
              <a:t>or a believer, prayer is </a:t>
            </a:r>
            <a:r>
              <a:rPr lang="en-US" b="0" i="0" dirty="0">
                <a:solidFill>
                  <a:srgbClr val="000000"/>
                </a:solidFill>
                <a:effectLst/>
                <a:latin typeface="Times New Roman" panose="02020603050405020304" pitchFamily="18" charset="0"/>
              </a:rPr>
              <a:t>about talking to God. </a:t>
            </a:r>
          </a:p>
          <a:p>
            <a:pPr marL="0" indent="0">
              <a:buNone/>
            </a:pPr>
            <a:r>
              <a:rPr lang="en-US" b="0" i="0" dirty="0">
                <a:solidFill>
                  <a:srgbClr val="000000"/>
                </a:solidFill>
                <a:effectLst/>
                <a:latin typeface="Times New Roman" panose="02020603050405020304" pitchFamily="18" charset="0"/>
              </a:rPr>
              <a:t>Have a look at your list of reasons to talk that you wrote down earlier - which of these reasons apply to talking to God?</a:t>
            </a:r>
          </a:p>
          <a:p>
            <a:pPr marL="0" indent="0">
              <a:buNone/>
            </a:pPr>
            <a:r>
              <a:rPr lang="en-US" b="0" i="0" dirty="0">
                <a:solidFill>
                  <a:srgbClr val="000000"/>
                </a:solidFill>
                <a:effectLst/>
                <a:latin typeface="Times New Roman" panose="02020603050405020304" pitchFamily="18" charset="0"/>
              </a:rPr>
              <a:t> People ask God for help, but which of the other reasons might people talk to God?</a:t>
            </a:r>
            <a:r>
              <a:rPr lang="en-GB" b="0" i="0" dirty="0">
                <a:solidFill>
                  <a:srgbClr val="000000"/>
                </a:solidFill>
                <a:effectLst/>
                <a:latin typeface="Times New Roman" panose="02020603050405020304" pitchFamily="18" charset="0"/>
              </a:rPr>
              <a:t> Put a</a:t>
            </a:r>
            <a:r>
              <a:rPr lang="en-GB" dirty="0">
                <a:solidFill>
                  <a:srgbClr val="000000"/>
                </a:solidFill>
                <a:latin typeface="Times New Roman" panose="02020603050405020304" pitchFamily="18" charset="0"/>
              </a:rPr>
              <a:t> star next to any you think might be reasons. </a:t>
            </a:r>
            <a:endParaRPr lang="en-US" b="0" i="0" dirty="0">
              <a:solidFill>
                <a:srgbClr val="000000"/>
              </a:solidFill>
              <a:effectLst/>
              <a:latin typeface="Times New Roman" panose="02020603050405020304" pitchFamily="18" charset="0"/>
            </a:endParaRPr>
          </a:p>
        </p:txBody>
      </p:sp>
    </p:spTree>
    <p:extLst>
      <p:ext uri="{BB962C8B-B14F-4D97-AF65-F5344CB8AC3E}">
        <p14:creationId xmlns:p14="http://schemas.microsoft.com/office/powerpoint/2010/main" val="2380425781"/>
      </p:ext>
    </p:extLst>
  </p:cSld>
  <p:clrMapOvr>
    <a:masterClrMapping/>
  </p:clrMapOvr>
</p:sld>
</file>

<file path=ppt/theme/theme1.xml><?xml version="1.0" encoding="utf-8"?>
<a:theme xmlns:a="http://schemas.openxmlformats.org/drawingml/2006/main" name="ArchVTI">
  <a:themeElements>
    <a:clrScheme name="AnalogousFromRegularSeed_2SEEDS">
      <a:dk1>
        <a:srgbClr val="000000"/>
      </a:dk1>
      <a:lt1>
        <a:srgbClr val="FFFFFF"/>
      </a:lt1>
      <a:dk2>
        <a:srgbClr val="1D3233"/>
      </a:dk2>
      <a:lt2>
        <a:srgbClr val="E2E5E8"/>
      </a:lt2>
      <a:accent1>
        <a:srgbClr val="D57E17"/>
      </a:accent1>
      <a:accent2>
        <a:srgbClr val="E74129"/>
      </a:accent2>
      <a:accent3>
        <a:srgbClr val="ACA61F"/>
      </a:accent3>
      <a:accent4>
        <a:srgbClr val="14B87A"/>
      </a:accent4>
      <a:accent5>
        <a:srgbClr val="21B2B8"/>
      </a:accent5>
      <a:accent6>
        <a:srgbClr val="177ED5"/>
      </a:accent6>
      <a:hlink>
        <a:srgbClr val="3F7ABF"/>
      </a:hlink>
      <a:folHlink>
        <a:srgbClr val="7F7F7F"/>
      </a:folHlink>
    </a:clrScheme>
    <a:fontScheme name="Custom 16">
      <a:majorFont>
        <a:latin typeface="Footlight MT Ligh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rchVTI" id="{23FE938F-4DF0-4C94-8546-C2AC6D26660D}" vid="{62E62DA1-385F-4EE3-8841-58A87FAE2068}"/>
    </a:ext>
  </a:extLst>
</a:theme>
</file>

<file path=docProps/app.xml><?xml version="1.0" encoding="utf-8"?>
<Properties xmlns="http://schemas.openxmlformats.org/officeDocument/2006/extended-properties" xmlns:vt="http://schemas.openxmlformats.org/officeDocument/2006/docPropsVTypes">
  <TotalTime>7</TotalTime>
  <Words>283</Words>
  <Application>Microsoft Office PowerPoint</Application>
  <PresentationFormat>Widescreen</PresentationFormat>
  <Paragraphs>12</Paragraphs>
  <Slides>5</Slides>
  <Notes>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Arial</vt:lpstr>
      <vt:lpstr>Avenir Next LT Pro</vt:lpstr>
      <vt:lpstr>AvenirNext LT Pro Medium</vt:lpstr>
      <vt:lpstr>Footlight MT Light</vt:lpstr>
      <vt:lpstr>Times New Roman</vt:lpstr>
      <vt:lpstr>ArchVTI</vt:lpstr>
      <vt:lpstr>Why do people pray?</vt:lpstr>
      <vt:lpstr>Activity One</vt:lpstr>
      <vt:lpstr>Activity Two - Talking!</vt:lpstr>
      <vt:lpstr>Activity Three - People who help.</vt:lpstr>
      <vt:lpstr>Activity Four - Putting it together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do people pray?</dc:title>
  <dc:creator>Ann Lewis</dc:creator>
  <cp:lastModifiedBy>Ann Lewis</cp:lastModifiedBy>
  <cp:revision>2</cp:revision>
  <dcterms:created xsi:type="dcterms:W3CDTF">2021-11-16T06:45:04Z</dcterms:created>
  <dcterms:modified xsi:type="dcterms:W3CDTF">2021-11-16T06:52:38Z</dcterms:modified>
</cp:coreProperties>
</file>