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6" r:id="rId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66FF"/>
    <a:srgbClr val="66FFFF"/>
    <a:srgbClr val="D60093"/>
    <a:srgbClr val="FF0066"/>
    <a:srgbClr val="00CC66"/>
    <a:srgbClr val="66FF66"/>
    <a:srgbClr val="BD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6C123-1832-433E-8469-695DE767F9E5}" v="187" dt="2022-09-04T19:16:34.307"/>
    <p1510:client id="{70817006-CEBA-1482-6A37-A36F95ADFC8F}" v="50" dt="2022-08-23T12:38:18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6752" autoAdjust="0"/>
  </p:normalViewPr>
  <p:slideViewPr>
    <p:cSldViewPr>
      <p:cViewPr varScale="1">
        <p:scale>
          <a:sx n="69" d="100"/>
          <a:sy n="69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976C123-1832-433E-8469-695DE767F9E5}"/>
    <pc:docChg chg="modSld">
      <pc:chgData name="" userId="" providerId="" clId="Web-{1976C123-1832-433E-8469-695DE767F9E5}" dt="2022-09-04T19:03:32.298" v="0" actId="20577"/>
      <pc:docMkLst>
        <pc:docMk/>
      </pc:docMkLst>
      <pc:sldChg chg="modSp">
        <pc:chgData name="" userId="" providerId="" clId="Web-{1976C123-1832-433E-8469-695DE767F9E5}" dt="2022-09-04T19:03:32.298" v="0" actId="20577"/>
        <pc:sldMkLst>
          <pc:docMk/>
          <pc:sldMk cId="0" sldId="266"/>
        </pc:sldMkLst>
        <pc:spChg chg="mod">
          <ac:chgData name="" userId="" providerId="" clId="Web-{1976C123-1832-433E-8469-695DE767F9E5}" dt="2022-09-04T19:03:32.298" v="0" actId="20577"/>
          <ac:spMkLst>
            <pc:docMk/>
            <pc:sldMk cId="0" sldId="266"/>
            <ac:spMk id="15" creationId="{085374AE-62F9-DE98-9F62-277248A6933E}"/>
          </ac:spMkLst>
        </pc:spChg>
      </pc:sldChg>
    </pc:docChg>
  </pc:docChgLst>
  <pc:docChgLst>
    <pc:chgData name="Lynsey Rogers" userId="S::lrogers@gfschools.co.uk::b7a0c9d6-ad9e-4c83-aec8-561be9124d90" providerId="AD" clId="Web-{1976C123-1832-433E-8469-695DE767F9E5}"/>
    <pc:docChg chg="modSld">
      <pc:chgData name="Lynsey Rogers" userId="S::lrogers@gfschools.co.uk::b7a0c9d6-ad9e-4c83-aec8-561be9124d90" providerId="AD" clId="Web-{1976C123-1832-433E-8469-695DE767F9E5}" dt="2022-09-04T19:16:34.307" v="184" actId="20577"/>
      <pc:docMkLst>
        <pc:docMk/>
      </pc:docMkLst>
      <pc:sldChg chg="modSp">
        <pc:chgData name="Lynsey Rogers" userId="S::lrogers@gfschools.co.uk::b7a0c9d6-ad9e-4c83-aec8-561be9124d90" providerId="AD" clId="Web-{1976C123-1832-433E-8469-695DE767F9E5}" dt="2022-09-04T19:16:34.307" v="184" actId="20577"/>
        <pc:sldMkLst>
          <pc:docMk/>
          <pc:sldMk cId="0" sldId="266"/>
        </pc:sldMkLst>
        <pc:spChg chg="mod">
          <ac:chgData name="Lynsey Rogers" userId="S::lrogers@gfschools.co.uk::b7a0c9d6-ad9e-4c83-aec8-561be9124d90" providerId="AD" clId="Web-{1976C123-1832-433E-8469-695DE767F9E5}" dt="2022-09-04T19:16:34.307" v="184" actId="20577"/>
          <ac:spMkLst>
            <pc:docMk/>
            <pc:sldMk cId="0" sldId="266"/>
            <ac:spMk id="15" creationId="{085374AE-62F9-DE98-9F62-277248A6933E}"/>
          </ac:spMkLst>
        </pc:spChg>
        <pc:spChg chg="mod">
          <ac:chgData name="Lynsey Rogers" userId="S::lrogers@gfschools.co.uk::b7a0c9d6-ad9e-4c83-aec8-561be9124d90" providerId="AD" clId="Web-{1976C123-1832-433E-8469-695DE767F9E5}" dt="2022-09-04T19:11:41.798" v="104" actId="20577"/>
          <ac:spMkLst>
            <pc:docMk/>
            <pc:sldMk cId="0" sldId="266"/>
            <ac:spMk id="3075" creationId="{BF0BB2B8-CA75-65F3-FF20-9CBE2EA09884}"/>
          </ac:spMkLst>
        </pc:spChg>
        <pc:spChg chg="mod">
          <ac:chgData name="Lynsey Rogers" userId="S::lrogers@gfschools.co.uk::b7a0c9d6-ad9e-4c83-aec8-561be9124d90" providerId="AD" clId="Web-{1976C123-1832-433E-8469-695DE767F9E5}" dt="2022-09-04T19:12:04.971" v="110" actId="1076"/>
          <ac:spMkLst>
            <pc:docMk/>
            <pc:sldMk cId="0" sldId="266"/>
            <ac:spMk id="3079" creationId="{1E6FABB8-C02B-6FB8-7C56-A9D9297F21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CDA8D5-9F13-FBE4-4380-3A59D51CB3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267FF3-881B-FEC3-ECD3-FF6DD1099B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8E84AC8-2039-CC73-70FC-1163A12A18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BBC64A3-906F-C304-A8AB-6FBA5D5E59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8F67063-7542-52FE-3167-1DE10DA48B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18CA35E-B604-A3AC-062C-F279E9C4E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DE8056-643F-4974-8C02-BDD71EA7B9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C66F9FE-7F2A-B51D-6826-0A0306864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55E9A85-5A18-F8F7-3664-77097A3E3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8D2615E-097B-A6D5-790A-700CD8136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62510-2F04-4EC9-BA06-FE1CF6D7008C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6AF853-B20E-54B9-842D-9A4655AD1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9D5C8-6030-6634-39F3-1B4631DCA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D359AE-8148-E033-062A-71544AC0C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4CE3-5619-42C0-BAE0-B1E0EC8ED5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81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CB0E2D-C0F9-D719-6800-53A28AE70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6AC9F4-4C16-60AE-632C-8AB790BB7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36441B-F2F3-CB39-C3E5-04D95BF7A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947DB-1797-4ED5-9784-89C5F4B413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4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328E2-7CED-7024-D27D-B02A7D91D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092D93-1B7B-C75F-DFA9-946063B28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DD72BB-90F4-DFC4-17A4-1DF610FA4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CE5C0-94DF-474D-8164-62C347995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18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CE485-54DE-F91B-01E1-8E54EC7CA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37AE9-4AE9-C339-EF95-2EBA228D5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D2DBBE-B5F4-2F5F-754D-C6BF826CE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7A3E-89DE-46B8-A72F-84F70A5934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042E34-BDEA-A099-7250-154F871F2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3AEBFB-E7E5-E934-93DD-62BB4A1DC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66BAE0-6A82-1350-D38D-71A6F13B6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E230C-56ED-492D-AC26-A83027A61F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82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330F14-E4FE-6D34-5835-7FFDBA2C0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C2AC4-78E8-E322-3A04-A2BDB3C21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A053EA-4CE3-6B3E-2EAA-93DB8A475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D8A3-4CEF-4D4F-8539-CE0F8912C2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39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1A3AE4-255B-CC32-8131-FAB5D01EAC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C946AD-390E-E06A-0EB3-EE139074E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E21B68-AED3-DC45-536C-3142C1818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C9B8-4067-4709-B577-1841B1355B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03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58401D-A050-55E5-E715-08EB715B6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C643C7-56BD-8C07-D4D7-13BA87FC8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8102AB-779E-EA35-B2D2-6F0694116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0810-6864-4F16-BB7D-1278252202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25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7A3175-EFB3-DCB4-ADF3-BCA07B454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2B8AA9-3204-DF92-348A-411660813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8F94F0-4EB3-DC3E-9D08-8284EA2523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CCB9-FB2D-4859-808D-626CBA58F6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601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0CEBEA-B218-5AC7-0964-B365160420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A60D9-29CC-581A-A5E0-FE565BE41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742721-049B-B86D-9862-64D7DA8B2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65F2-F682-4D38-83C0-430C0229E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23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FC00CD-B1FA-E25C-1361-23C1C4324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674510-478D-B9F1-8EB4-7333F179E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D8605C-200A-671E-C6AB-0C70FA928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7459E-88D3-447C-A923-E17FB3C33D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53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8C0D46-0DAE-8532-C86B-65F6F87B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788173-379F-3CB4-4620-FB00AB8DB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CD0D2-256B-7864-E129-C0BC80D25C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6CAFBD-B366-5C3A-C3B7-9242536D9C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711BBF-6EB0-9DAE-5E69-DD686D0A07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9F19C4-7A31-43EE-B4D2-FFF78FAF6E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>
            <a:extLst>
              <a:ext uri="{FF2B5EF4-FFF2-40B4-BE49-F238E27FC236}">
                <a16:creationId xmlns:a16="http://schemas.microsoft.com/office/drawing/2014/main" id="{5808A8BD-7D08-FD6B-7986-470E03169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996" y="97954"/>
            <a:ext cx="2822575" cy="16986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SCIENCE</a:t>
            </a: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Light- How we see, reflections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s</a:t>
            </a:r>
            <a:r>
              <a:rPr lang="en-GB" altLang="en-US" sz="1400" dirty="0" smtClean="0"/>
              <a:t>hadows.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Forces and magnets- two poles,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m</a:t>
            </a:r>
            <a:r>
              <a:rPr lang="en-GB" altLang="en-US" sz="1400" dirty="0" smtClean="0"/>
              <a:t>agnetic materials, attract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r</a:t>
            </a:r>
            <a:r>
              <a:rPr lang="en-GB" altLang="en-US" sz="1400" dirty="0" smtClean="0"/>
              <a:t>epel, different surfaces.</a:t>
            </a: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 </a:t>
            </a:r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BF0BB2B8-CA75-65F3-FF20-9CBE2EA09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701" y="5665657"/>
            <a:ext cx="2423933" cy="110004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>
              <a:spcBef>
                <a:spcPct val="0"/>
              </a:spcBef>
              <a:buNone/>
            </a:pPr>
            <a:endParaRPr lang="en-GB" altLang="en-US" sz="1800" b="1" dirty="0">
              <a:latin typeface="Arial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/>
              <a:t>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Athletics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Cricket/ </a:t>
            </a:r>
            <a:r>
              <a:rPr lang="en-GB" altLang="en-US" sz="1400" dirty="0" err="1" smtClean="0"/>
              <a:t>Rounders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</p:txBody>
      </p:sp>
      <p:sp>
        <p:nvSpPr>
          <p:cNvPr id="3076" name="Rectangle 11">
            <a:extLst>
              <a:ext uri="{FF2B5EF4-FFF2-40B4-BE49-F238E27FC236}">
                <a16:creationId xmlns:a16="http://schemas.microsoft.com/office/drawing/2014/main" id="{1637CB52-5284-8D90-1654-C1AA47893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06" y="2740852"/>
            <a:ext cx="3046338" cy="136571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RE</a:t>
            </a: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What</a:t>
            </a:r>
            <a:r>
              <a:rPr lang="en-GB" altLang="en-US" sz="1400" dirty="0"/>
              <a:t> </a:t>
            </a:r>
            <a:r>
              <a:rPr lang="en-GB" sz="1400" dirty="0" smtClean="0"/>
              <a:t>kind </a:t>
            </a:r>
            <a:r>
              <a:rPr lang="en-GB" sz="1400" dirty="0"/>
              <a:t>of world does Jesus want? </a:t>
            </a:r>
            <a:endParaRPr lang="en-GB" sz="1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What </a:t>
            </a:r>
            <a:r>
              <a:rPr lang="en-GB" sz="1400" dirty="0"/>
              <a:t>can we learn from </a:t>
            </a:r>
            <a:r>
              <a:rPr lang="en-GB" sz="1400" dirty="0" smtClean="0"/>
              <a:t>religions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 </a:t>
            </a:r>
            <a:r>
              <a:rPr lang="en-GB" sz="1400" dirty="0"/>
              <a:t>about deciding what is right </a:t>
            </a:r>
            <a:r>
              <a:rPr lang="en-GB" sz="1400" dirty="0" smtClean="0"/>
              <a:t>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 </a:t>
            </a:r>
            <a:r>
              <a:rPr lang="en-GB" sz="1400" dirty="0"/>
              <a:t>wrong? </a:t>
            </a: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</p:txBody>
      </p:sp>
      <p:sp>
        <p:nvSpPr>
          <p:cNvPr id="3077" name="Rectangle 12">
            <a:extLst>
              <a:ext uri="{FF2B5EF4-FFF2-40B4-BE49-F238E27FC236}">
                <a16:creationId xmlns:a16="http://schemas.microsoft.com/office/drawing/2014/main" id="{EBB72AA1-074C-0F5B-A758-45046D321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74613"/>
            <a:ext cx="2987675" cy="253391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/>
              <a:t>ENGLISH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Narrative, Newspaper repots,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Haiku poems,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Non- chronological reports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Grammar taught through the genres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smtClean="0"/>
              <a:t>of writing.</a:t>
            </a:r>
            <a:endParaRPr lang="en-GB" altLang="en-US" sz="14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Guided </a:t>
            </a:r>
            <a:r>
              <a:rPr lang="en-GB" altLang="en-US" sz="1400" dirty="0"/>
              <a:t>Reading </a:t>
            </a:r>
            <a:r>
              <a:rPr lang="en-GB" altLang="en-US" sz="1400" dirty="0" smtClean="0"/>
              <a:t>– The Ancient Egypt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Sleepover and Perfectly Norman.</a:t>
            </a:r>
            <a:endParaRPr lang="en-GB" altLang="en-US" sz="14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Handwriting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Spellings- weekly rule and test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Individual Reading- 30 </a:t>
            </a:r>
            <a:r>
              <a:rPr lang="en-GB" altLang="en-US" sz="1400" dirty="0" err="1"/>
              <a:t>mins</a:t>
            </a:r>
            <a:r>
              <a:rPr lang="en-GB" altLang="en-US" sz="1400" dirty="0"/>
              <a:t> per day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</p:txBody>
      </p:sp>
      <p:sp>
        <p:nvSpPr>
          <p:cNvPr id="3078" name="Rectangle 14">
            <a:extLst>
              <a:ext uri="{FF2B5EF4-FFF2-40B4-BE49-F238E27FC236}">
                <a16:creationId xmlns:a16="http://schemas.microsoft.com/office/drawing/2014/main" id="{79DD6008-C496-F59C-11E8-26C2F56D8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065" y="4106567"/>
            <a:ext cx="2581275" cy="10191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FRENCH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Presenting myself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family</a:t>
            </a:r>
            <a:endParaRPr lang="en-GB" altLang="en-US" sz="1400" dirty="0"/>
          </a:p>
        </p:txBody>
      </p:sp>
      <p:sp>
        <p:nvSpPr>
          <p:cNvPr id="3079" name="Oval 2">
            <a:extLst>
              <a:ext uri="{FF2B5EF4-FFF2-40B4-BE49-F238E27FC236}">
                <a16:creationId xmlns:a16="http://schemas.microsoft.com/office/drawing/2014/main" id="{1E6FABB8-C02B-6FB8-7C56-A9D9297F2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944" y="1962929"/>
            <a:ext cx="2753144" cy="1557129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/>
              <a:t>Class Three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smtClean="0"/>
              <a:t>Summer </a:t>
            </a:r>
            <a:r>
              <a:rPr lang="en-GB" altLang="en-US" sz="2000" b="1" dirty="0"/>
              <a:t>term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/>
              <a:t>2022-2023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b="1" i="1" dirty="0"/>
          </a:p>
        </p:txBody>
      </p:sp>
      <p:sp>
        <p:nvSpPr>
          <p:cNvPr id="3080" name="Rectangle 15">
            <a:extLst>
              <a:ext uri="{FF2B5EF4-FFF2-40B4-BE49-F238E27FC236}">
                <a16:creationId xmlns:a16="http://schemas.microsoft.com/office/drawing/2014/main" id="{0C79BA8B-42DD-A041-17BC-554F8BC00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142" y="1958910"/>
            <a:ext cx="2559050" cy="125406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COMPUTING</a:t>
            </a:r>
            <a:endParaRPr lang="en-GB" altLang="en-US" sz="14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Branching databases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 Animation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 </a:t>
            </a:r>
            <a:r>
              <a:rPr lang="en-GB" sz="1400" dirty="0"/>
              <a:t>Graphing </a:t>
            </a:r>
            <a:endParaRPr lang="en-GB" altLang="en-US" sz="1800" b="1" dirty="0"/>
          </a:p>
        </p:txBody>
      </p:sp>
      <p:sp>
        <p:nvSpPr>
          <p:cNvPr id="3081" name="Rectangle 16">
            <a:extLst>
              <a:ext uri="{FF2B5EF4-FFF2-40B4-BE49-F238E27FC236}">
                <a16:creationId xmlns:a16="http://schemas.microsoft.com/office/drawing/2014/main" id="{96C22323-209C-740F-8230-8F170B1B6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73" y="4180666"/>
            <a:ext cx="2339975" cy="81124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PSHE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Relationships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Changing me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b="1" dirty="0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6524E57B-CCFA-5EB4-A1A1-53BAF9C8D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550" y="74613"/>
            <a:ext cx="2822575" cy="1652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smtClean="0"/>
              <a:t>MATHS</a:t>
            </a: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Fractions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Money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Shape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Length </a:t>
            </a:r>
            <a:r>
              <a:rPr lang="en-GB" altLang="en-US" sz="1400" dirty="0"/>
              <a:t>&amp; </a:t>
            </a:r>
            <a:r>
              <a:rPr lang="en-GB" altLang="en-US" sz="1400" dirty="0" smtClean="0"/>
              <a:t>Perimeter (year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Decimals (year 4)</a:t>
            </a: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Mass &amp; capacity (year 3)</a:t>
            </a: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085374AE-62F9-DE98-9F62-277248A6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286" y="3289559"/>
            <a:ext cx="3289839" cy="23760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/>
          </a:p>
          <a:p>
            <a:pPr algn="ctr">
              <a:spcBef>
                <a:spcPct val="0"/>
              </a:spcBef>
              <a:buNone/>
              <a:defRPr/>
            </a:pPr>
            <a:endParaRPr lang="en-GB" altLang="en-US" sz="1800" b="1" dirty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en-GB" altLang="en-US" sz="1800" b="1" dirty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1800" b="1" dirty="0" smtClean="0">
                <a:latin typeface="Arial"/>
                <a:cs typeface="Arial"/>
              </a:rPr>
              <a:t>History</a:t>
            </a:r>
            <a:endParaRPr lang="en-GB" altLang="en-US" sz="1800" b="1" dirty="0" smtClean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Ancient </a:t>
            </a:r>
            <a:r>
              <a:rPr lang="en-GB" sz="1400" dirty="0" smtClean="0"/>
              <a:t>Egyptians-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When was this time p</a:t>
            </a:r>
            <a:r>
              <a:rPr lang="en-GB" sz="1400" dirty="0" smtClean="0"/>
              <a:t>eriod?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Where did they settle and why?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Ancient Egyptian life and religion.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Ancient Egyptian rulers.</a:t>
            </a:r>
            <a:endParaRPr lang="en-GB" sz="140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Hieroglyphics, the pyramids,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 smtClean="0"/>
              <a:t> mummification.</a:t>
            </a:r>
            <a:endParaRPr lang="en-GB" sz="1400" dirty="0" smtClean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400" dirty="0"/>
              <a:t>T</a:t>
            </a:r>
            <a:r>
              <a:rPr lang="en-GB" sz="1400" dirty="0" smtClean="0"/>
              <a:t>he </a:t>
            </a:r>
            <a:r>
              <a:rPr lang="en-GB" sz="1400" dirty="0" smtClean="0"/>
              <a:t>legacy of the Ancient Egyptians</a:t>
            </a:r>
            <a:r>
              <a:rPr lang="en-GB" sz="1400" dirty="0" smtClean="0"/>
              <a:t>. Who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latin typeface="Arial"/>
                <a:cs typeface="Arial"/>
              </a:rPr>
              <a:t>came next?</a:t>
            </a:r>
            <a:endParaRPr lang="en-GB" altLang="en-US" sz="1400" dirty="0" smtClean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en-GB" altLang="en-US" sz="140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40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 smtClean="0"/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GB" altLang="en-US" sz="1800" b="1" dirty="0"/>
          </a:p>
        </p:txBody>
      </p:sp>
      <p:sp>
        <p:nvSpPr>
          <p:cNvPr id="3084" name="Rectangle 4">
            <a:extLst>
              <a:ext uri="{FF2B5EF4-FFF2-40B4-BE49-F238E27FC236}">
                <a16:creationId xmlns:a16="http://schemas.microsoft.com/office/drawing/2014/main" id="{8DCBFFE3-2C5D-6D97-FF79-4222DAC09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700" y="5692775"/>
            <a:ext cx="2247900" cy="1052513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Sculptures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3085" name="Rectangle 14">
            <a:extLst>
              <a:ext uri="{FF2B5EF4-FFF2-40B4-BE49-F238E27FC236}">
                <a16:creationId xmlns:a16="http://schemas.microsoft.com/office/drawing/2014/main" id="{96103DCF-97E5-DC83-0D67-4044D9702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24" y="5066006"/>
            <a:ext cx="2783741" cy="103747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1800" b="1" dirty="0">
              <a:latin typeface="Arial"/>
              <a:cs typeface="Arial"/>
            </a:endParaRPr>
          </a:p>
          <a:p>
            <a:pPr>
              <a:spcBef>
                <a:spcPct val="0"/>
              </a:spcBef>
              <a:buNone/>
            </a:pPr>
            <a:endParaRPr lang="en-GB" altLang="en-US" sz="1800" b="1" dirty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Arial"/>
                <a:cs typeface="Arial"/>
              </a:rPr>
              <a:t>MUSIC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800" dirty="0" smtClean="0"/>
              <a:t> </a:t>
            </a:r>
            <a:r>
              <a:rPr lang="en-GB" sz="1100" dirty="0"/>
              <a:t>How Does Music Shape Our Way Of Life? </a:t>
            </a:r>
            <a:endParaRPr lang="en-GB" sz="11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100" dirty="0" smtClean="0"/>
              <a:t>How </a:t>
            </a:r>
            <a:r>
              <a:rPr lang="en-GB" sz="1100" dirty="0"/>
              <a:t>Does Music Connect Us </a:t>
            </a:r>
            <a:r>
              <a:rPr lang="en-GB" sz="1100" dirty="0" smtClean="0"/>
              <a:t>With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100" dirty="0" smtClean="0"/>
              <a:t> </a:t>
            </a:r>
            <a:r>
              <a:rPr lang="en-GB" sz="1100" dirty="0"/>
              <a:t>The Environment?</a:t>
            </a:r>
            <a:endParaRPr lang="en-GB" altLang="en-US" sz="1100" b="1" dirty="0" smtClean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None/>
            </a:pPr>
            <a:endParaRPr lang="en-GB" altLang="en-US" sz="1400" dirty="0"/>
          </a:p>
        </p:txBody>
      </p:sp>
      <p:sp>
        <p:nvSpPr>
          <p:cNvPr id="3086" name="Rectangle 4">
            <a:extLst>
              <a:ext uri="{FF2B5EF4-FFF2-40B4-BE49-F238E27FC236}">
                <a16:creationId xmlns:a16="http://schemas.microsoft.com/office/drawing/2014/main" id="{B6F891D0-B8C0-32C6-3BB8-FBC0BB5E4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237312"/>
            <a:ext cx="2247900" cy="546076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/>
              <a:t>DT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Structures</a:t>
            </a:r>
            <a:endParaRPr lang="en-GB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7FD914462F9D489ACC907BD86ACC1C" ma:contentTypeVersion="16" ma:contentTypeDescription="Create a new document." ma:contentTypeScope="" ma:versionID="c1b7e7aa05206207807556038576501a">
  <xsd:schema xmlns:xsd="http://www.w3.org/2001/XMLSchema" xmlns:xs="http://www.w3.org/2001/XMLSchema" xmlns:p="http://schemas.microsoft.com/office/2006/metadata/properties" xmlns:ns2="b6ed80c4-4dc0-4612-b6c2-8afc2900816e" xmlns:ns3="c10c86e1-378c-4607-b1be-31c579de1b47" targetNamespace="http://schemas.microsoft.com/office/2006/metadata/properties" ma:root="true" ma:fieldsID="fbbd63476e8d9553f895d4307ef1ece5" ns2:_="" ns3:_="">
    <xsd:import namespace="b6ed80c4-4dc0-4612-b6c2-8afc2900816e"/>
    <xsd:import namespace="c10c86e1-378c-4607-b1be-31c579de1b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d80c4-4dc0-4612-b6c2-8afc290081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ded5ef4-0877-4dd6-ab41-0ee82204b4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c86e1-378c-4607-b1be-31c579de1b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38f516-9e73-4dcb-ba6a-2db624059ce8}" ma:internalName="TaxCatchAll" ma:showField="CatchAllData" ma:web="c10c86e1-378c-4607-b1be-31c579de1b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EEDFA9-8C44-4907-8B37-870A9A5F68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ed80c4-4dc0-4612-b6c2-8afc2900816e"/>
    <ds:schemaRef ds:uri="c10c86e1-378c-4607-b1be-31c579de1b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CA8188-BF8D-4F01-8B32-4DA207EAF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216</Words>
  <Application>Microsoft Office PowerPoint</Application>
  <PresentationFormat>On-screen Show (4:3)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Fountains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Ellis</dc:creator>
  <cp:lastModifiedBy>User</cp:lastModifiedBy>
  <cp:revision>521</cp:revision>
  <cp:lastPrinted>2020-09-01T15:06:59Z</cp:lastPrinted>
  <dcterms:created xsi:type="dcterms:W3CDTF">2008-07-23T14:27:35Z</dcterms:created>
  <dcterms:modified xsi:type="dcterms:W3CDTF">2023-03-28T19:27:26Z</dcterms:modified>
</cp:coreProperties>
</file>