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5"/>
  </p:handoutMasterIdLst>
  <p:sldIdLst>
    <p:sldId id="261" r:id="rId2"/>
    <p:sldId id="258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embeddedFontLst>
    <p:embeddedFont>
      <p:font typeface="Sassoon Infant Rg" panose="02000503030000020003" charset="0"/>
      <p:regular r:id="rId16"/>
      <p:bold r:id="rId17"/>
    </p:embeddedFont>
    <p:embeddedFont>
      <p:font typeface="BPreplay" panose="020005030000000200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VD Bodedo" panose="020B0604020202020204" charset="0"/>
      <p:regular r:id="rId26"/>
    </p:embeddedFont>
    <p:embeddedFont>
      <p:font typeface="Sassoon Infant Md" panose="02000603050000020003" charset="0"/>
      <p:regular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160"/>
    <a:srgbClr val="E3DB3F"/>
    <a:srgbClr val="F4432F"/>
    <a:srgbClr val="049BB4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5EAB1E-FD2B-46EC-B001-21F707043A24}" type="datetimeFigureOut">
              <a:rPr lang="en-GB"/>
              <a:pPr>
                <a:defRPr/>
              </a:pPr>
              <a:t>25/01/2022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3266F-9BB4-4E32-B0EA-90D3DF494F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415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2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21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3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51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26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1" r:id="rId4"/>
    <p:sldLayoutId id="2147483682" r:id="rId5"/>
    <p:sldLayoutId id="214748368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anose="02000503000000020004" pitchFamily="50" charset="0"/>
              </a:rPr>
              <a:t>Geography</a:t>
            </a:r>
            <a:r>
              <a:rPr lang="en-GB" altLang="en-US" sz="800">
                <a:solidFill>
                  <a:schemeClr val="bg1"/>
                </a:solidFill>
                <a:latin typeface="BPreplay" panose="02000503000000020004" pitchFamily="50" charset="0"/>
              </a:rPr>
              <a:t> | Year 3 | Rainforests | Layers of the Rainforest | Lesson 3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Rainforests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Geography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454150"/>
            <a:ext cx="7632700" cy="409575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Match the captions and the facts to the correct areas of the rainforest.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958975"/>
            <a:ext cx="7632700" cy="3214688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5650" y="5276850"/>
            <a:ext cx="7632700" cy="409575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dirty="0">
                <a:solidFill>
                  <a:schemeClr val="tx1"/>
                </a:solidFill>
              </a:rPr>
              <a:t>Challenge: </a:t>
            </a:r>
            <a:r>
              <a:rPr lang="en-GB" sz="1700" dirty="0">
                <a:solidFill>
                  <a:schemeClr val="tx1"/>
                </a:solidFill>
              </a:rPr>
              <a:t>Can you use the non-fiction books to find out more about one layer?</a:t>
            </a:r>
          </a:p>
        </p:txBody>
      </p:sp>
      <p:pic>
        <p:nvPicPr>
          <p:cNvPr id="16390" name="Individual Wo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63" y="2179638"/>
            <a:ext cx="4038600" cy="2855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475" y="2179638"/>
            <a:ext cx="4040188" cy="2855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575" y="2179638"/>
            <a:ext cx="4040188" cy="2855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05100" y="1900238"/>
            <a:ext cx="1682750" cy="3649662"/>
          </a:xfrm>
          <a:prstGeom prst="rect">
            <a:avLst/>
          </a:prstGeom>
          <a:noFill/>
          <a:ln w="76200"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"/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Which Layer?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790575" y="1900238"/>
            <a:ext cx="1682750" cy="3649662"/>
          </a:xfrm>
          <a:prstGeom prst="rect">
            <a:avLst/>
          </a:prstGeom>
          <a:noFill/>
          <a:ln w="76200"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5" y="2003425"/>
            <a:ext cx="1154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75" y="3317875"/>
            <a:ext cx="170656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3" y="3243263"/>
            <a:ext cx="1325562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14863" y="1900238"/>
            <a:ext cx="1876425" cy="3649662"/>
          </a:xfrm>
          <a:prstGeom prst="rect">
            <a:avLst/>
          </a:prstGeom>
          <a:noFill/>
          <a:ln w="76200"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729413" y="1900238"/>
            <a:ext cx="1643062" cy="3649662"/>
          </a:xfrm>
          <a:prstGeom prst="rect">
            <a:avLst/>
          </a:prstGeom>
          <a:noFill/>
          <a:ln w="76200"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8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8" y="2371725"/>
            <a:ext cx="28368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0413" y="5516563"/>
            <a:ext cx="1741487" cy="6159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Emergent layer – hands above head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70175" y="5513388"/>
            <a:ext cx="1744663" cy="6159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Canopy layer – arms out wide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81525" y="5513388"/>
            <a:ext cx="1946275" cy="6159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Understory layer – touch your toes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9725" y="5513388"/>
            <a:ext cx="1698625" cy="615950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Forest floor – crouch down low</a:t>
            </a:r>
          </a:p>
        </p:txBody>
      </p:sp>
      <p:sp>
        <p:nvSpPr>
          <p:cNvPr id="17423" name="TextBox 20"/>
          <p:cNvSpPr txBox="1">
            <a:spLocks noChangeArrowheads="1"/>
          </p:cNvSpPr>
          <p:nvPr/>
        </p:nvSpPr>
        <p:spPr bwMode="auto">
          <a:xfrm>
            <a:off x="755650" y="12319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Listen to the clue. Think about which layer of the rainforest the clue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relates to. Show what you think by doing one of the actions.</a:t>
            </a:r>
          </a:p>
        </p:txBody>
      </p:sp>
      <p:pic>
        <p:nvPicPr>
          <p:cNvPr id="17424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1843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1843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describe and understand the features of the layers of a rainforest.</a:t>
            </a:r>
          </a:p>
        </p:txBody>
      </p:sp>
      <p:sp>
        <p:nvSpPr>
          <p:cNvPr id="1843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name the four layers of a rainforest.</a:t>
            </a:r>
          </a:p>
          <a:p>
            <a:pPr eaLnBrk="1" hangingPunct="1"/>
            <a:r>
              <a:rPr lang="en-GB" altLang="en-US"/>
              <a:t>I can tell you about the climate in each layer.</a:t>
            </a:r>
          </a:p>
          <a:p>
            <a:pPr eaLnBrk="1" hangingPunct="1"/>
            <a:r>
              <a:rPr lang="en-GB" altLang="en-US"/>
              <a:t>I can tell you about the plants found in each layer.</a:t>
            </a:r>
          </a:p>
          <a:p>
            <a:pPr eaLnBrk="1" hangingPunct="1"/>
            <a:r>
              <a:rPr lang="en-GB" altLang="en-US"/>
              <a:t>I can tell you some animals that live in each layer.</a:t>
            </a:r>
          </a:p>
        </p:txBody>
      </p:sp>
      <p:pic>
        <p:nvPicPr>
          <p:cNvPr id="18440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76250" y="549275"/>
            <a:ext cx="8181975" cy="1325563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81013" y="2014538"/>
            <a:ext cx="8181975" cy="4351337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/>
          <p:cNvPicPr>
            <a:picLocks noChangeAspect="1"/>
          </p:cNvPicPr>
          <p:nvPr/>
        </p:nvPicPr>
        <p:blipFill>
          <a:blip r:embed="rId3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describe and understand the features of the layers of a rainforest.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name the four layers of a rainforest.</a:t>
            </a:r>
          </a:p>
          <a:p>
            <a:pPr eaLnBrk="1" hangingPunct="1"/>
            <a:r>
              <a:rPr lang="en-GB" altLang="en-US"/>
              <a:t>I can tell you about the climate in each layer.</a:t>
            </a:r>
          </a:p>
          <a:p>
            <a:pPr eaLnBrk="1" hangingPunct="1"/>
            <a:r>
              <a:rPr lang="en-GB" altLang="en-US"/>
              <a:t>I can tell you about the plants found in each layer.</a:t>
            </a:r>
          </a:p>
          <a:p>
            <a:pPr eaLnBrk="1" hangingPunct="1"/>
            <a:r>
              <a:rPr lang="en-GB" altLang="en-US"/>
              <a:t>I can tell you some animals that live in each layer.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Inside a Rainforest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498725"/>
            <a:ext cx="37623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325" y="2490788"/>
            <a:ext cx="3756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650" y="1463675"/>
            <a:ext cx="1824038" cy="949325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What do you notice about the plants in a rainforest?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3988" y="1463675"/>
            <a:ext cx="1824037" cy="949325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Are all the plants the same height?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32325" y="1463675"/>
            <a:ext cx="1824038" cy="949325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Are they all the same shade of green?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564313" y="1463675"/>
            <a:ext cx="1824037" cy="949325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Do they have the same kinds of leaves?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5103813"/>
            <a:ext cx="7632700" cy="460375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Why do you think they are all different?</a:t>
            </a:r>
          </a:p>
        </p:txBody>
      </p:sp>
      <p:pic>
        <p:nvPicPr>
          <p:cNvPr id="10250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pic>
        <p:nvPicPr>
          <p:cNvPr id="11267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075" y="1487488"/>
            <a:ext cx="38512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650" y="1487488"/>
            <a:ext cx="3673475" cy="4152900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A rainforest can be split up into layers.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Each layer is different because of the amount of light and water it gets.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516188"/>
            <a:ext cx="76327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bg1"/>
                </a:solidFill>
              </a:rPr>
              <a:t>Their trunks can be up to 5m in circumference.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They are usually broad-leaved, evergreen hardwood trees.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bg1"/>
                </a:solidFill>
              </a:rPr>
              <a:t>Trees in this layer can be up to 60m tall.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37671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</a:rPr>
              <a:t>There is lots of sunlight up here, but it is also very cold and windy.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4388" y="4641850"/>
            <a:ext cx="3763962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Many birds, monkeys, bats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and butterflies live here.</a:t>
            </a:r>
          </a:p>
        </p:txBody>
      </p:sp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827088" y="2603500"/>
            <a:ext cx="1985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Emergent Layer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838" y="2603500"/>
            <a:ext cx="19462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Trees in this layer usually have smooth, oval, pointed leaves.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There is lots of sunlight but also plenty of rain.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Trees in this layer form a roof over the plants below.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37671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Many animals live in this layer as there is plenty of food.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24388" y="4641850"/>
            <a:ext cx="3763962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These include snakes, toucans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and tree frogs.</a:t>
            </a:r>
          </a:p>
        </p:txBody>
      </p:sp>
      <p:pic>
        <p:nvPicPr>
          <p:cNvPr id="13320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763588" y="2522538"/>
            <a:ext cx="7632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3"/>
          <p:cNvSpPr txBox="1">
            <a:spLocks noChangeArrowheads="1"/>
          </p:cNvSpPr>
          <p:nvPr/>
        </p:nvSpPr>
        <p:spPr bwMode="auto">
          <a:xfrm>
            <a:off x="871538" y="2603500"/>
            <a:ext cx="198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Canopy Layer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25" y="4891088"/>
            <a:ext cx="20288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2520950"/>
            <a:ext cx="763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 is very warm and very humid here.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Many insects live in this layer.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Trees in this layer rarely grow taller than 4m.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76406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Very little sunlight reaches this area, so the plants have to grow larger leaves to reach the sunlight that there is.</a:t>
            </a:r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871538" y="2603500"/>
            <a:ext cx="198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Understory Layer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213" y="1992313"/>
            <a:ext cx="1720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2520950"/>
            <a:ext cx="76374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Very few plants grow in this area.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Leaves and other debris decompose very quickly.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 is very dark here – almost no sunlight reaches this area.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76406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Animals such as gorillas, anteaters, leopards and tigers live here.</a:t>
            </a: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871538" y="2603500"/>
            <a:ext cx="198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Forest Floor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588" y="2603500"/>
            <a:ext cx="33051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543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Sassoon Infant Rg</vt:lpstr>
      <vt:lpstr>BPreplay</vt:lpstr>
      <vt:lpstr>Calibri</vt:lpstr>
      <vt:lpstr>Arial</vt:lpstr>
      <vt:lpstr>HVD Bodedo</vt:lpstr>
      <vt:lpstr>Sassoon Infant Md</vt:lpstr>
      <vt:lpstr>Office Theme</vt:lpstr>
      <vt:lpstr>Geography</vt:lpstr>
      <vt:lpstr>PowerPoint Presentation</vt:lpstr>
      <vt:lpstr>PowerPoint Presentation</vt:lpstr>
      <vt:lpstr>Inside a Rainforest</vt:lpstr>
      <vt:lpstr>Layers of the Rainforest</vt:lpstr>
      <vt:lpstr>Layers of the Rainforest</vt:lpstr>
      <vt:lpstr>Layers of the Rainforest</vt:lpstr>
      <vt:lpstr>Layers of the Rainforest</vt:lpstr>
      <vt:lpstr>Layers of the Rainforest</vt:lpstr>
      <vt:lpstr>Layers of the Rainforest</vt:lpstr>
      <vt:lpstr>Which Layer?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User</cp:lastModifiedBy>
  <cp:revision>77</cp:revision>
  <dcterms:created xsi:type="dcterms:W3CDTF">2014-10-01T16:09:27Z</dcterms:created>
  <dcterms:modified xsi:type="dcterms:W3CDTF">2022-01-25T20:53:11Z</dcterms:modified>
</cp:coreProperties>
</file>