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64" r:id="rId4"/>
    <p:sldId id="269" r:id="rId5"/>
    <p:sldId id="270" r:id="rId6"/>
    <p:sldId id="271" r:id="rId7"/>
    <p:sldId id="29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8" r:id="rId38"/>
    <p:sldId id="302" r:id="rId39"/>
    <p:sldId id="312" r:id="rId40"/>
    <p:sldId id="313" r:id="rId41"/>
    <p:sldId id="257" r:id="rId42"/>
    <p:sldId id="260" r:id="rId43"/>
    <p:sldId id="310" r:id="rId44"/>
    <p:sldId id="311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na Wray" initials="GW" lastIdx="1" clrIdx="0">
    <p:extLst>
      <p:ext uri="{19B8F6BF-5375-455C-9EA6-DF929625EA0E}">
        <p15:presenceInfo xmlns:p15="http://schemas.microsoft.com/office/powerpoint/2012/main" userId="443e71bb2cbd1c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40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81FEEAF-F965-4523-8CF5-296266410B73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2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2.png"/><Relationship Id="rId4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GB" altLang="en-US" sz="4400" b="1" dirty="0"/>
              <a:t>Monday 1</a:t>
            </a:r>
            <a:r>
              <a:rPr lang="en-GB" altLang="en-US" sz="4400" b="1" baseline="30000" dirty="0"/>
              <a:t>st</a:t>
            </a:r>
            <a:r>
              <a:rPr lang="en-GB" altLang="en-US" sz="4400" b="1" dirty="0"/>
              <a:t> February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490E2B5-54B5-47B0-BD9F-6286F3D67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048" y="784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1353-DBA1-4B71-892C-F08EB1D37801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Title 20">
            <a:extLst>
              <a:ext uri="{FF2B5EF4-FFF2-40B4-BE49-F238E27FC236}">
                <a16:creationId xmlns:a16="http://schemas.microsoft.com/office/drawing/2014/main" id="{16147CE2-597C-4C3E-8647-7F27C276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914525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z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2209E2-83C1-4E86-8104-D1FD9D4299E7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0E9AD885-C5DA-4D39-97F9-A2A698A2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1798638"/>
            <a:ext cx="4167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36869E-F8F3-405B-9955-57F49A61F302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CB9A-8718-4E5C-8355-136030B2FB2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84" name="Title 20">
            <a:extLst>
              <a:ext uri="{FF2B5EF4-FFF2-40B4-BE49-F238E27FC236}">
                <a16:creationId xmlns:a16="http://schemas.microsoft.com/office/drawing/2014/main" id="{B514F2DA-51ED-4E1E-AC94-53F0732EAB95}"/>
              </a:ext>
            </a:extLst>
          </p:cNvPr>
          <p:cNvSpPr>
            <a:spLocks/>
          </p:cNvSpPr>
          <p:nvPr/>
        </p:nvSpPr>
        <p:spPr bwMode="auto">
          <a:xfrm>
            <a:off x="2027239" y="19145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zz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B0DF241E-E1DD-4DEA-9AD3-9ECA5B32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43050"/>
            <a:ext cx="1631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67F3D-0A3D-49AA-9CA6-E6AC2109EB89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20">
            <a:extLst>
              <a:ext uri="{FF2B5EF4-FFF2-40B4-BE49-F238E27FC236}">
                <a16:creationId xmlns:a16="http://schemas.microsoft.com/office/drawing/2014/main" id="{C4A15E31-68E1-4130-A0B4-BACB593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1820864"/>
            <a:ext cx="4154487" cy="2903537"/>
          </a:xfrm>
        </p:spPr>
        <p:txBody>
          <a:bodyPr/>
          <a:lstStyle/>
          <a:p>
            <a:pPr eaLnBrk="1" hangingPunct="1"/>
            <a:r>
              <a:rPr lang="en-GB" altLang="en-US" sz="19900"/>
              <a:t>qu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2CE41E-793A-4795-98B1-3D6C31C886E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881B3F07-11FB-46FA-BE1B-80A083B9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736725"/>
            <a:ext cx="2630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88D55E-4643-402F-8BFE-0DF00C169A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A3E162-7CF8-447B-AB56-151184DB2D21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56" name="Title 20">
            <a:extLst>
              <a:ext uri="{FF2B5EF4-FFF2-40B4-BE49-F238E27FC236}">
                <a16:creationId xmlns:a16="http://schemas.microsoft.com/office/drawing/2014/main" id="{D65BF744-1AB6-416E-8E73-388EF2F5D3D7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sh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8A8D1DD6-8D25-419A-A468-1A58B001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2384425"/>
            <a:ext cx="26447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A64D6A-A784-42D4-8095-6E806554A9D0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87F20B-192E-4768-871F-F578C157DE5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2" name="Title 20">
            <a:extLst>
              <a:ext uri="{FF2B5EF4-FFF2-40B4-BE49-F238E27FC236}">
                <a16:creationId xmlns:a16="http://schemas.microsoft.com/office/drawing/2014/main" id="{2B3360C4-5842-49B4-854A-CBC78AD1A269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ch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76582263-945E-456B-B1CE-EBABC6D4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719264"/>
            <a:ext cx="48371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34CB25-A92B-4A6B-A736-3165C0C3498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0AF2D-F0BE-4E3A-82E5-1E655C75E124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180" name="Title 20">
            <a:extLst>
              <a:ext uri="{FF2B5EF4-FFF2-40B4-BE49-F238E27FC236}">
                <a16:creationId xmlns:a16="http://schemas.microsoft.com/office/drawing/2014/main" id="{9E59B215-5AD4-4A38-98B1-F6B4E8984957}"/>
              </a:ext>
            </a:extLst>
          </p:cNvPr>
          <p:cNvSpPr>
            <a:spLocks/>
          </p:cNvSpPr>
          <p:nvPr/>
        </p:nvSpPr>
        <p:spPr bwMode="auto">
          <a:xfrm>
            <a:off x="2027239" y="2147888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th</a:t>
            </a:r>
          </a:p>
        </p:txBody>
      </p:sp>
      <p:pic>
        <p:nvPicPr>
          <p:cNvPr id="50181" name="Picture 1">
            <a:extLst>
              <a:ext uri="{FF2B5EF4-FFF2-40B4-BE49-F238E27FC236}">
                <a16:creationId xmlns:a16="http://schemas.microsoft.com/office/drawing/2014/main" id="{E4C560B6-4BC6-4EB8-82E4-19362E21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19264"/>
            <a:ext cx="23145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918F32-51ED-46CD-81FF-39D4C0CFA0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6DEE30-90E3-4F2A-BDA2-8DD22167DC0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04" name="Title 20">
            <a:extLst>
              <a:ext uri="{FF2B5EF4-FFF2-40B4-BE49-F238E27FC236}">
                <a16:creationId xmlns:a16="http://schemas.microsoft.com/office/drawing/2014/main" id="{D25A9BF8-DE19-49FB-B0D1-6AA56F073F3F}"/>
              </a:ext>
            </a:extLst>
          </p:cNvPr>
          <p:cNvSpPr>
            <a:spLocks/>
          </p:cNvSpPr>
          <p:nvPr/>
        </p:nvSpPr>
        <p:spPr bwMode="auto">
          <a:xfrm>
            <a:off x="2109789" y="1773239"/>
            <a:ext cx="4156075" cy="29035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ng</a:t>
            </a:r>
          </a:p>
        </p:txBody>
      </p:sp>
      <p:pic>
        <p:nvPicPr>
          <p:cNvPr id="51205" name="Picture 1">
            <a:extLst>
              <a:ext uri="{FF2B5EF4-FFF2-40B4-BE49-F238E27FC236}">
                <a16:creationId xmlns:a16="http://schemas.microsoft.com/office/drawing/2014/main" id="{088327AF-442B-46E8-9DB8-BCAB9DBCE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224089"/>
            <a:ext cx="20240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EE285E-EE9A-4622-A97A-89CAA0AD8CB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77BD86-9607-43C1-B256-5C504DAE79D8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28" name="Title 20">
            <a:extLst>
              <a:ext uri="{FF2B5EF4-FFF2-40B4-BE49-F238E27FC236}">
                <a16:creationId xmlns:a16="http://schemas.microsoft.com/office/drawing/2014/main" id="{9CDEDA8A-326D-4699-9C81-D90E7DF80F25}"/>
              </a:ext>
            </a:extLst>
          </p:cNvPr>
          <p:cNvSpPr>
            <a:spLocks/>
          </p:cNvSpPr>
          <p:nvPr/>
        </p:nvSpPr>
        <p:spPr bwMode="auto">
          <a:xfrm>
            <a:off x="2017714" y="1914525"/>
            <a:ext cx="4156075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ai</a:t>
            </a:r>
          </a:p>
        </p:txBody>
      </p:sp>
      <p:pic>
        <p:nvPicPr>
          <p:cNvPr id="52229" name="Picture 1">
            <a:extLst>
              <a:ext uri="{FF2B5EF4-FFF2-40B4-BE49-F238E27FC236}">
                <a16:creationId xmlns:a16="http://schemas.microsoft.com/office/drawing/2014/main" id="{0575220E-7B77-4A97-8F22-FB912C39E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338388"/>
            <a:ext cx="2859088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CF5296-4CFF-426C-B6E4-E53C2A4B9F2A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51" name="Title 20">
            <a:extLst>
              <a:ext uri="{FF2B5EF4-FFF2-40B4-BE49-F238E27FC236}">
                <a16:creationId xmlns:a16="http://schemas.microsoft.com/office/drawing/2014/main" id="{1093FD50-6ED3-4682-A8D8-AEAC1B8C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1820864"/>
            <a:ext cx="4154487" cy="2903537"/>
          </a:xfrm>
        </p:spPr>
        <p:txBody>
          <a:bodyPr/>
          <a:lstStyle/>
          <a:p>
            <a:pPr eaLnBrk="1" hangingPunct="1"/>
            <a:r>
              <a:rPr lang="en-GB" altLang="en-US" sz="19900"/>
              <a:t>ee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FED3CB-05D1-427F-AB5F-0E7BFBE3A764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3253" name="Picture 1">
            <a:extLst>
              <a:ext uri="{FF2B5EF4-FFF2-40B4-BE49-F238E27FC236}">
                <a16:creationId xmlns:a16="http://schemas.microsoft.com/office/drawing/2014/main" id="{EDBE9BBC-C66B-407A-89B2-E5E9E2BB2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492">
            <a:off x="6383338" y="2087563"/>
            <a:ext cx="38846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FB2B68-1AEE-4487-924F-435A5FA3B40A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BF4943-57C1-4AE9-9AB0-4371B145493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276" name="Title 20">
            <a:extLst>
              <a:ext uri="{FF2B5EF4-FFF2-40B4-BE49-F238E27FC236}">
                <a16:creationId xmlns:a16="http://schemas.microsoft.com/office/drawing/2014/main" id="{C667340F-42AA-40F0-A306-FB80CE201040}"/>
              </a:ext>
            </a:extLst>
          </p:cNvPr>
          <p:cNvSpPr>
            <a:spLocks/>
          </p:cNvSpPr>
          <p:nvPr/>
        </p:nvSpPr>
        <p:spPr bwMode="auto">
          <a:xfrm>
            <a:off x="2109789" y="1978025"/>
            <a:ext cx="4156075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igh</a:t>
            </a:r>
          </a:p>
        </p:txBody>
      </p:sp>
      <p:pic>
        <p:nvPicPr>
          <p:cNvPr id="54277" name="Picture 1">
            <a:extLst>
              <a:ext uri="{FF2B5EF4-FFF2-40B4-BE49-F238E27FC236}">
                <a16:creationId xmlns:a16="http://schemas.microsoft.com/office/drawing/2014/main" id="{7E22998F-08A3-437B-BBF8-9E8F12950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930401"/>
            <a:ext cx="29511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</a:t>
            </a: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" name="13">
            <a:extLst>
              <a:ext uri="{FF2B5EF4-FFF2-40B4-BE49-F238E27FC236}">
                <a16:creationId xmlns:a16="http://schemas.microsoft.com/office/drawing/2014/main" id="{83875F8E-E26A-49FA-B762-9B8EFBC69220}"/>
              </a:ext>
            </a:extLst>
          </p:cNvPr>
          <p:cNvSpPr>
            <a:spLocks/>
          </p:cNvSpPr>
          <p:nvPr/>
        </p:nvSpPr>
        <p:spPr bwMode="auto">
          <a:xfrm>
            <a:off x="3494709" y="5155406"/>
            <a:ext cx="21256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9600" b="1" dirty="0">
              <a:solidFill>
                <a:srgbClr val="8BC74C"/>
              </a:solidFill>
              <a:latin typeface="Twinkl SemiBold" pitchFamily="2" charset="0"/>
            </a:endParaRPr>
          </a:p>
        </p:txBody>
      </p:sp>
      <p:pic>
        <p:nvPicPr>
          <p:cNvPr id="2" name="37">
            <a:hlinkClick r:id="" action="ppaction://media"/>
            <a:extLst>
              <a:ext uri="{FF2B5EF4-FFF2-40B4-BE49-F238E27FC236}">
                <a16:creationId xmlns:a16="http://schemas.microsoft.com/office/drawing/2014/main" id="{7765DA9F-92FA-47F6-8C26-DA9018260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9600" y="784224"/>
            <a:ext cx="487363" cy="487363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5EC7233-C316-45A1-9798-87B8C3C47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95" y="4505324"/>
            <a:ext cx="2057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at">
            <a:extLst>
              <a:ext uri="{FF2B5EF4-FFF2-40B4-BE49-F238E27FC236}">
                <a16:creationId xmlns:a16="http://schemas.microsoft.com/office/drawing/2014/main" id="{EA65CF8B-C7D6-4719-831D-727299911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1" y="2582737"/>
            <a:ext cx="1285389" cy="1692526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C3051A1-B4D7-4A5D-8284-C2E3ECBA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65" y="2588140"/>
            <a:ext cx="1833392" cy="19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4.16667E-6 -3.33333E-6 L 0.18767 0.1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1771 0.179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en-GB" altLang="en-US" dirty="0">
                <a:latin typeface="Comic Sans MS" pitchFamily="66" charset="0"/>
              </a:rPr>
              <a:t>Our phoneme today is…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45605" y="2276475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8" y="278891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oa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92615" y="1385128"/>
            <a:ext cx="11501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read the ‘</a:t>
            </a:r>
            <a:r>
              <a:rPr lang="en-GB" altLang="en-US" sz="4000" dirty="0" err="1">
                <a:latin typeface="Comic Sans MS" pitchFamily="66" charset="0"/>
              </a:rPr>
              <a:t>oa</a:t>
            </a:r>
            <a:r>
              <a:rPr lang="en-GB" altLang="en-US" sz="4000" dirty="0">
                <a:latin typeface="Comic Sans MS" pitchFamily="66" charset="0"/>
              </a:rPr>
              <a:t>’ words?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DE80D-6933-4A74-9984-33CFC690549C}"/>
              </a:ext>
            </a:extLst>
          </p:cNvPr>
          <p:cNvSpPr txBox="1"/>
          <p:nvPr/>
        </p:nvSpPr>
        <p:spPr>
          <a:xfrm>
            <a:off x="1255450" y="2837367"/>
            <a:ext cx="225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</a:t>
            </a:r>
            <a:r>
              <a:rPr lang="en-GB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oat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EF466-DB73-4B20-A25A-FEEF509B6CBC}"/>
              </a:ext>
            </a:extLst>
          </p:cNvPr>
          <p:cNvSpPr txBox="1"/>
          <p:nvPr/>
        </p:nvSpPr>
        <p:spPr>
          <a:xfrm>
            <a:off x="2095998" y="4903642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load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26280-BD5D-4F1C-A48E-E70FF8F9A0FE}"/>
              </a:ext>
            </a:extLst>
          </p:cNvPr>
          <p:cNvSpPr txBox="1"/>
          <p:nvPr/>
        </p:nvSpPr>
        <p:spPr>
          <a:xfrm>
            <a:off x="7783425" y="5013325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1C549-3131-442D-A73F-0EE6726E6440}"/>
              </a:ext>
            </a:extLst>
          </p:cNvPr>
          <p:cNvSpPr txBox="1"/>
          <p:nvPr/>
        </p:nvSpPr>
        <p:spPr>
          <a:xfrm>
            <a:off x="8495121" y="2268922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oaf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42">
            <a:hlinkClick r:id="" action="ppaction://media"/>
            <a:extLst>
              <a:ext uri="{FF2B5EF4-FFF2-40B4-BE49-F238E27FC236}">
                <a16:creationId xmlns:a16="http://schemas.microsoft.com/office/drawing/2014/main" id="{D32CC64B-2A2C-4D80-A56B-D77ED1C49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5121" y="39709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oa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9438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oa</a:t>
            </a:r>
            <a:endParaRPr lang="en-GB" sz="3600" dirty="0"/>
          </a:p>
        </p:txBody>
      </p:sp>
      <p:pic>
        <p:nvPicPr>
          <p:cNvPr id="3" name="Soa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8" y="4726793"/>
            <a:ext cx="1761834" cy="1368314"/>
          </a:xfrm>
          <a:prstGeom prst="rect">
            <a:avLst/>
          </a:prstGeom>
        </p:spPr>
      </p:pic>
      <p:pic>
        <p:nvPicPr>
          <p:cNvPr id="4" name="Go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96" y="1167254"/>
            <a:ext cx="1522999" cy="1442165"/>
          </a:xfrm>
          <a:prstGeom prst="rect">
            <a:avLst/>
          </a:prstGeom>
        </p:spPr>
      </p:pic>
      <p:pic>
        <p:nvPicPr>
          <p:cNvPr id="7" name="K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3"/>
          <a:stretch/>
        </p:blipFill>
        <p:spPr>
          <a:xfrm>
            <a:off x="2526251" y="4293521"/>
            <a:ext cx="1247529" cy="1860144"/>
          </a:xfrm>
          <a:prstGeom prst="rect">
            <a:avLst/>
          </a:prstGeom>
        </p:spPr>
      </p:pic>
      <p:pic>
        <p:nvPicPr>
          <p:cNvPr id="8" name="She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76" y="1120347"/>
            <a:ext cx="816042" cy="1664043"/>
          </a:xfrm>
          <a:prstGeom prst="rect">
            <a:avLst/>
          </a:prstGeom>
        </p:spPr>
      </p:pic>
      <p:pic>
        <p:nvPicPr>
          <p:cNvPr id="16" name="Boa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06" y="2912860"/>
            <a:ext cx="1604026" cy="1576762"/>
          </a:xfrm>
          <a:prstGeom prst="rect">
            <a:avLst/>
          </a:prstGeom>
        </p:spPr>
      </p:pic>
      <p:pic>
        <p:nvPicPr>
          <p:cNvPr id="17" name="Coa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56" y="2589164"/>
            <a:ext cx="1285389" cy="1692526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 rot="2700000">
            <a:off x="2623692" y="4944802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8563425" y="1513737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43">
            <a:hlinkClick r:id="" action="ppaction://media"/>
            <a:extLst>
              <a:ext uri="{FF2B5EF4-FFF2-40B4-BE49-F238E27FC236}">
                <a16:creationId xmlns:a16="http://schemas.microsoft.com/office/drawing/2014/main" id="{C7AEA3DD-26B5-4C1D-BBA2-5D5983119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29700" y="12454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3091 0.17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2986 -0.029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24653 -0.015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1771 0.179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DFDD196-F93F-4840-8540-8D51F2CE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800" dirty="0">
                <a:latin typeface="Twinkl" pitchFamily="2" charset="0"/>
                <a:ea typeface="+mn-ea"/>
                <a:cs typeface="+mn-cs"/>
              </a:rPr>
              <a:t>Digraphs</a:t>
            </a:r>
            <a:endParaRPr lang="en-GB" sz="2800" dirty="0"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30723" name="TextBox 5">
            <a:extLst>
              <a:ext uri="{FF2B5EF4-FFF2-40B4-BE49-F238E27FC236}">
                <a16:creationId xmlns:a16="http://schemas.microsoft.com/office/drawing/2014/main" id="{75211FD9-4FD5-4CF5-8352-69D8FFE5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439863"/>
            <a:ext cx="75199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 digraph is a sound which has two letters.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altLang="en-US" sz="2400">
                <a:solidFill>
                  <a:schemeClr val="tx1"/>
                </a:solidFill>
              </a:rPr>
              <a:t>Write the name of each object that has the ‘oa’ sound. </a:t>
            </a:r>
          </a:p>
        </p:txBody>
      </p:sp>
      <p:pic>
        <p:nvPicPr>
          <p:cNvPr id="30724" name="Picture 10">
            <a:extLst>
              <a:ext uri="{FF2B5EF4-FFF2-40B4-BE49-F238E27FC236}">
                <a16:creationId xmlns:a16="http://schemas.microsoft.com/office/drawing/2014/main" id="{9EDC902E-F2E5-43C8-A2CE-8D00EEFB4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440239"/>
            <a:ext cx="16764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2">
            <a:extLst>
              <a:ext uri="{FF2B5EF4-FFF2-40B4-BE49-F238E27FC236}">
                <a16:creationId xmlns:a16="http://schemas.microsoft.com/office/drawing/2014/main" id="{237EAF39-5E9E-4F8A-9A98-96EADEAFB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4" y="2598738"/>
            <a:ext cx="10112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">
            <a:extLst>
              <a:ext uri="{FF2B5EF4-FFF2-40B4-BE49-F238E27FC236}">
                <a16:creationId xmlns:a16="http://schemas.microsoft.com/office/drawing/2014/main" id="{6BA87B30-C10E-4AFC-803B-128DDE06D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6" y="2708276"/>
            <a:ext cx="11096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>
            <a:extLst>
              <a:ext uri="{FF2B5EF4-FFF2-40B4-BE49-F238E27FC236}">
                <a16:creationId xmlns:a16="http://schemas.microsoft.com/office/drawing/2014/main" id="{ECCA7358-CE7A-4BCA-98AD-842BEA19C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567238"/>
            <a:ext cx="1690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>
            <a:extLst>
              <a:ext uri="{FF2B5EF4-FFF2-40B4-BE49-F238E27FC236}">
                <a16:creationId xmlns:a16="http://schemas.microsoft.com/office/drawing/2014/main" id="{A7A8E63A-D348-44F8-9C5A-E8109AAC1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598738"/>
            <a:ext cx="2089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5">
            <a:extLst>
              <a:ext uri="{FF2B5EF4-FFF2-40B4-BE49-F238E27FC236}">
                <a16:creationId xmlns:a16="http://schemas.microsoft.com/office/drawing/2014/main" id="{A1C2BF6B-4B7E-478C-B04C-8D9FEE030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9" y="2708276"/>
            <a:ext cx="170973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6">
            <a:extLst>
              <a:ext uri="{FF2B5EF4-FFF2-40B4-BE49-F238E27FC236}">
                <a16:creationId xmlns:a16="http://schemas.microsoft.com/office/drawing/2014/main" id="{59B70BAC-925E-40C5-83DB-4D119890D2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743451"/>
            <a:ext cx="2057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7">
            <a:extLst>
              <a:ext uri="{FF2B5EF4-FFF2-40B4-BE49-F238E27FC236}">
                <a16:creationId xmlns:a16="http://schemas.microsoft.com/office/drawing/2014/main" id="{BB7670C7-4C41-4F7A-BE72-93490C40A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4" y="4256089"/>
            <a:ext cx="14938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8">
            <a:extLst>
              <a:ext uri="{FF2B5EF4-FFF2-40B4-BE49-F238E27FC236}">
                <a16:creationId xmlns:a16="http://schemas.microsoft.com/office/drawing/2014/main" id="{3903D704-1C85-46D7-ADB2-526223F1B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2835275"/>
            <a:ext cx="11668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9">
            <a:extLst>
              <a:ext uri="{FF2B5EF4-FFF2-40B4-BE49-F238E27FC236}">
                <a16:creationId xmlns:a16="http://schemas.microsoft.com/office/drawing/2014/main" id="{83DD1863-448E-485C-B0A6-EFAE4B036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519430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4">
            <a:hlinkClick r:id="" action="ppaction://media"/>
            <a:extLst>
              <a:ext uri="{FF2B5EF4-FFF2-40B4-BE49-F238E27FC236}">
                <a16:creationId xmlns:a16="http://schemas.microsoft.com/office/drawing/2014/main" id="{86104536-B346-4756-BA15-B0E5175BD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8171" y="185287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147</Words>
  <Application>Microsoft Office PowerPoint</Application>
  <PresentationFormat>Widescreen</PresentationFormat>
  <Paragraphs>57</Paragraphs>
  <Slides>44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Sassoon Infant Md</vt:lpstr>
      <vt:lpstr>Twinkl</vt:lpstr>
      <vt:lpstr>Twinkl SemiBold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y</vt:lpstr>
      <vt:lpstr>z</vt:lpstr>
      <vt:lpstr>PowerPoint Presentation</vt:lpstr>
      <vt:lpstr>qu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</vt:lpstr>
      <vt:lpstr>PowerPoint Presentation</vt:lpstr>
      <vt:lpstr>Phonics - Phase 3</vt:lpstr>
      <vt:lpstr>Our phoneme today is…</vt:lpstr>
      <vt:lpstr>PowerPoint Presentation</vt:lpstr>
      <vt:lpstr>Digraphs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31</cp:revision>
  <dcterms:created xsi:type="dcterms:W3CDTF">2021-01-06T13:07:18Z</dcterms:created>
  <dcterms:modified xsi:type="dcterms:W3CDTF">2021-01-31T20:14:54Z</dcterms:modified>
</cp:coreProperties>
</file>