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Lst>
  <p:notesMasterIdLst>
    <p:notesMasterId r:id="rId14"/>
  </p:notesMasterIdLst>
  <p:sldIdLst>
    <p:sldId id="257" r:id="rId6"/>
    <p:sldId id="269" r:id="rId7"/>
    <p:sldId id="283" r:id="rId8"/>
    <p:sldId id="271" r:id="rId9"/>
    <p:sldId id="272" r:id="rId10"/>
    <p:sldId id="273" r:id="rId11"/>
    <p:sldId id="274" r:id="rId12"/>
    <p:sldId id="25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56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362" autoAdjust="0"/>
    <p:restoredTop sz="94660"/>
  </p:normalViewPr>
  <p:slideViewPr>
    <p:cSldViewPr snapToGrid="0">
      <p:cViewPr varScale="1">
        <p:scale>
          <a:sx n="76" d="100"/>
          <a:sy n="76" d="100"/>
        </p:scale>
        <p:origin x="77" y="5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presProps" Target="presProps.xml"/><Relationship Id="rId10" Type="http://schemas.openxmlformats.org/officeDocument/2006/relationships/slide" Target="slides/slide5.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1E582F-6C2C-4CF6-9214-119AC0DE7C8C}" type="datetimeFigureOut">
              <a:rPr lang="en-GB" smtClean="0"/>
              <a:t>17/11/2020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91B11E-995B-4BC7-832D-74547CA90B60}" type="slidenum">
              <a:rPr lang="en-GB" smtClean="0"/>
              <a:t>‹#›</a:t>
            </a:fld>
            <a:endParaRPr lang="en-GB"/>
          </a:p>
        </p:txBody>
      </p:sp>
    </p:spTree>
    <p:extLst>
      <p:ext uri="{BB962C8B-B14F-4D97-AF65-F5344CB8AC3E}">
        <p14:creationId xmlns:p14="http://schemas.microsoft.com/office/powerpoint/2010/main" val="2286062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3572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8379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8520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8823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1374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889F1EC6-592A-4DB2-B7EF-3037C4926342}" type="datetimeFigureOut">
              <a:rPr lang="en-GB" smtClean="0"/>
              <a:t>17/11/2020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985A93B-5AE0-43FB-839E-3F3CDB50A477}" type="slidenum">
              <a:rPr lang="en-GB" smtClean="0"/>
              <a:t>‹#›</a:t>
            </a:fld>
            <a:endParaRPr lang="en-GB"/>
          </a:p>
        </p:txBody>
      </p:sp>
    </p:spTree>
    <p:extLst>
      <p:ext uri="{BB962C8B-B14F-4D97-AF65-F5344CB8AC3E}">
        <p14:creationId xmlns:p14="http://schemas.microsoft.com/office/powerpoint/2010/main" val="3419417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89F1EC6-592A-4DB2-B7EF-3037C4926342}" type="datetimeFigureOut">
              <a:rPr lang="en-GB" smtClean="0"/>
              <a:t>17/11/2020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985A93B-5AE0-43FB-839E-3F3CDB50A477}" type="slidenum">
              <a:rPr lang="en-GB" smtClean="0"/>
              <a:t>‹#›</a:t>
            </a:fld>
            <a:endParaRPr lang="en-GB"/>
          </a:p>
        </p:txBody>
      </p:sp>
    </p:spTree>
    <p:extLst>
      <p:ext uri="{BB962C8B-B14F-4D97-AF65-F5344CB8AC3E}">
        <p14:creationId xmlns:p14="http://schemas.microsoft.com/office/powerpoint/2010/main" val="14403620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89F1EC6-592A-4DB2-B7EF-3037C4926342}" type="datetimeFigureOut">
              <a:rPr lang="en-GB" smtClean="0"/>
              <a:t>17/11/2020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985A93B-5AE0-43FB-839E-3F3CDB50A477}" type="slidenum">
              <a:rPr lang="en-GB" smtClean="0"/>
              <a:t>‹#›</a:t>
            </a:fld>
            <a:endParaRPr lang="en-GB"/>
          </a:p>
        </p:txBody>
      </p:sp>
    </p:spTree>
    <p:extLst>
      <p:ext uri="{BB962C8B-B14F-4D97-AF65-F5344CB8AC3E}">
        <p14:creationId xmlns:p14="http://schemas.microsoft.com/office/powerpoint/2010/main" val="26835596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7"/>
        <p:cNvGrpSpPr/>
        <p:nvPr/>
      </p:nvGrpSpPr>
      <p:grpSpPr>
        <a:xfrm>
          <a:off x="0" y="0"/>
          <a:ext cx="0" cy="0"/>
          <a:chOff x="0" y="0"/>
          <a:chExt cx="0" cy="0"/>
        </a:xfrm>
      </p:grpSpPr>
      <p:sp>
        <p:nvSpPr>
          <p:cNvPr id="98" name="Google Shape;98;p4"/>
          <p:cNvSpPr txBox="1">
            <a:spLocks noGrp="1"/>
          </p:cNvSpPr>
          <p:nvPr>
            <p:ph type="body" idx="1"/>
          </p:nvPr>
        </p:nvSpPr>
        <p:spPr>
          <a:xfrm>
            <a:off x="3042500" y="2882400"/>
            <a:ext cx="6106800" cy="1093200"/>
          </a:xfrm>
          <a:prstGeom prst="rect">
            <a:avLst/>
          </a:prstGeom>
        </p:spPr>
        <p:txBody>
          <a:bodyPr spcFirstLastPara="1" wrap="square" lIns="91425" tIns="91425" rIns="91425" bIns="91425" anchor="ctr" anchorCtr="0">
            <a:noAutofit/>
          </a:bodyPr>
          <a:lstStyle>
            <a:lvl1pPr marL="609585" lvl="0" indent="-507987" algn="ctr" rtl="0">
              <a:spcBef>
                <a:spcPts val="800"/>
              </a:spcBef>
              <a:spcAft>
                <a:spcPts val="0"/>
              </a:spcAft>
              <a:buClr>
                <a:srgbClr val="DCB9E3"/>
              </a:buClr>
              <a:buSzPts val="2400"/>
              <a:buChar char="❄"/>
              <a:defRPr sz="3200" i="1">
                <a:solidFill>
                  <a:srgbClr val="DCB9E3"/>
                </a:solidFill>
              </a:defRPr>
            </a:lvl1pPr>
            <a:lvl2pPr marL="1219170" lvl="1" indent="-507987" algn="ctr" rtl="0">
              <a:spcBef>
                <a:spcPts val="0"/>
              </a:spcBef>
              <a:spcAft>
                <a:spcPts val="0"/>
              </a:spcAft>
              <a:buClr>
                <a:srgbClr val="DCB9E3"/>
              </a:buClr>
              <a:buSzPts val="2400"/>
              <a:buChar char="★"/>
              <a:defRPr sz="3200" i="1">
                <a:solidFill>
                  <a:srgbClr val="DCB9E3"/>
                </a:solidFill>
              </a:defRPr>
            </a:lvl2pPr>
            <a:lvl3pPr marL="1828754" lvl="2" indent="-507987" algn="ctr" rtl="0">
              <a:spcBef>
                <a:spcPts val="0"/>
              </a:spcBef>
              <a:spcAft>
                <a:spcPts val="0"/>
              </a:spcAft>
              <a:buClr>
                <a:srgbClr val="DCB9E3"/>
              </a:buClr>
              <a:buSzPts val="2400"/>
              <a:buChar char="■"/>
              <a:defRPr sz="3200" i="1">
                <a:solidFill>
                  <a:srgbClr val="DCB9E3"/>
                </a:solidFill>
              </a:defRPr>
            </a:lvl3pPr>
            <a:lvl4pPr marL="2438339" lvl="3" indent="-507987" algn="ctr" rtl="0">
              <a:spcBef>
                <a:spcPts val="0"/>
              </a:spcBef>
              <a:spcAft>
                <a:spcPts val="0"/>
              </a:spcAft>
              <a:buClr>
                <a:srgbClr val="DCB9E3"/>
              </a:buClr>
              <a:buSzPts val="2400"/>
              <a:buChar char="●"/>
              <a:defRPr sz="3200" i="1">
                <a:solidFill>
                  <a:srgbClr val="DCB9E3"/>
                </a:solidFill>
              </a:defRPr>
            </a:lvl4pPr>
            <a:lvl5pPr marL="3047924" lvl="4" indent="-507987" algn="ctr" rtl="0">
              <a:spcBef>
                <a:spcPts val="0"/>
              </a:spcBef>
              <a:spcAft>
                <a:spcPts val="0"/>
              </a:spcAft>
              <a:buClr>
                <a:srgbClr val="DCB9E3"/>
              </a:buClr>
              <a:buSzPts val="2400"/>
              <a:buChar char="○"/>
              <a:defRPr sz="3200" i="1">
                <a:solidFill>
                  <a:srgbClr val="DCB9E3"/>
                </a:solidFill>
              </a:defRPr>
            </a:lvl5pPr>
            <a:lvl6pPr marL="3657509" lvl="5" indent="-507987" algn="ctr" rtl="0">
              <a:spcBef>
                <a:spcPts val="0"/>
              </a:spcBef>
              <a:spcAft>
                <a:spcPts val="0"/>
              </a:spcAft>
              <a:buClr>
                <a:srgbClr val="DCB9E3"/>
              </a:buClr>
              <a:buSzPts val="2400"/>
              <a:buChar char="■"/>
              <a:defRPr sz="3200" i="1">
                <a:solidFill>
                  <a:srgbClr val="DCB9E3"/>
                </a:solidFill>
              </a:defRPr>
            </a:lvl6pPr>
            <a:lvl7pPr marL="4267093" lvl="6" indent="-507987" algn="ctr" rtl="0">
              <a:spcBef>
                <a:spcPts val="0"/>
              </a:spcBef>
              <a:spcAft>
                <a:spcPts val="0"/>
              </a:spcAft>
              <a:buClr>
                <a:srgbClr val="DCB9E3"/>
              </a:buClr>
              <a:buSzPts val="2400"/>
              <a:buChar char="●"/>
              <a:defRPr sz="3200" i="1">
                <a:solidFill>
                  <a:srgbClr val="DCB9E3"/>
                </a:solidFill>
              </a:defRPr>
            </a:lvl7pPr>
            <a:lvl8pPr marL="4876678" lvl="7" indent="-507987" algn="ctr" rtl="0">
              <a:spcBef>
                <a:spcPts val="0"/>
              </a:spcBef>
              <a:spcAft>
                <a:spcPts val="0"/>
              </a:spcAft>
              <a:buClr>
                <a:srgbClr val="DCB9E3"/>
              </a:buClr>
              <a:buSzPts val="2400"/>
              <a:buChar char="○"/>
              <a:defRPr sz="3200" i="1">
                <a:solidFill>
                  <a:srgbClr val="DCB9E3"/>
                </a:solidFill>
              </a:defRPr>
            </a:lvl8pPr>
            <a:lvl9pPr marL="5486263" lvl="8" indent="-507987" algn="ctr">
              <a:spcBef>
                <a:spcPts val="0"/>
              </a:spcBef>
              <a:spcAft>
                <a:spcPts val="0"/>
              </a:spcAft>
              <a:buClr>
                <a:srgbClr val="DCB9E3"/>
              </a:buClr>
              <a:buSzPts val="2400"/>
              <a:buChar char="■"/>
              <a:defRPr sz="3200" i="1">
                <a:solidFill>
                  <a:srgbClr val="DCB9E3"/>
                </a:solidFill>
              </a:defRPr>
            </a:lvl9pPr>
          </a:lstStyle>
          <a:p>
            <a:endParaRPr/>
          </a:p>
        </p:txBody>
      </p:sp>
      <p:sp>
        <p:nvSpPr>
          <p:cNvPr id="99" name="Google Shape;99;p4"/>
          <p:cNvSpPr txBox="1">
            <a:spLocks noGrp="1"/>
          </p:cNvSpPr>
          <p:nvPr>
            <p:ph type="sldNum" idx="12"/>
          </p:nvPr>
        </p:nvSpPr>
        <p:spPr>
          <a:xfrm>
            <a:off x="5730200" y="6333135"/>
            <a:ext cx="731600" cy="524800"/>
          </a:xfrm>
          <a:prstGeom prst="rect">
            <a:avLst/>
          </a:prstGeom>
        </p:spPr>
        <p:txBody>
          <a:bodyPr spcFirstLastPara="1" wrap="square" lIns="91425" tIns="91425" rIns="91425" bIns="91425" anchor="t" anchorCtr="0">
            <a:noAutofit/>
          </a:bodyPr>
          <a:lstStyle>
            <a:lvl1pPr lvl="0">
              <a:buNone/>
              <a:defRPr>
                <a:solidFill>
                  <a:srgbClr val="DCB9E3"/>
                </a:solidFill>
              </a:defRPr>
            </a:lvl1pPr>
            <a:lvl2pPr lvl="1">
              <a:buNone/>
              <a:defRPr>
                <a:solidFill>
                  <a:srgbClr val="DCB9E3"/>
                </a:solidFill>
              </a:defRPr>
            </a:lvl2pPr>
            <a:lvl3pPr lvl="2">
              <a:buNone/>
              <a:defRPr>
                <a:solidFill>
                  <a:srgbClr val="DCB9E3"/>
                </a:solidFill>
              </a:defRPr>
            </a:lvl3pPr>
            <a:lvl4pPr lvl="3">
              <a:buNone/>
              <a:defRPr>
                <a:solidFill>
                  <a:srgbClr val="DCB9E3"/>
                </a:solidFill>
              </a:defRPr>
            </a:lvl4pPr>
            <a:lvl5pPr lvl="4">
              <a:buNone/>
              <a:defRPr>
                <a:solidFill>
                  <a:srgbClr val="DCB9E3"/>
                </a:solidFill>
              </a:defRPr>
            </a:lvl5pPr>
            <a:lvl6pPr lvl="5">
              <a:buNone/>
              <a:defRPr>
                <a:solidFill>
                  <a:srgbClr val="DCB9E3"/>
                </a:solidFill>
              </a:defRPr>
            </a:lvl6pPr>
            <a:lvl7pPr lvl="6">
              <a:buNone/>
              <a:defRPr>
                <a:solidFill>
                  <a:srgbClr val="DCB9E3"/>
                </a:solidFill>
              </a:defRPr>
            </a:lvl7pPr>
            <a:lvl8pPr lvl="7">
              <a:buNone/>
              <a:defRPr>
                <a:solidFill>
                  <a:srgbClr val="DCB9E3"/>
                </a:solidFill>
              </a:defRPr>
            </a:lvl8pPr>
            <a:lvl9pPr lvl="8">
              <a:buNone/>
              <a:defRPr>
                <a:solidFill>
                  <a:srgbClr val="DCB9E3"/>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787434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6"/>
        <p:cNvGrpSpPr/>
        <p:nvPr/>
      </p:nvGrpSpPr>
      <p:grpSpPr>
        <a:xfrm>
          <a:off x="0" y="0"/>
          <a:ext cx="0" cy="0"/>
          <a:chOff x="0" y="0"/>
          <a:chExt cx="0" cy="0"/>
        </a:xfrm>
      </p:grpSpPr>
      <p:sp>
        <p:nvSpPr>
          <p:cNvPr id="147" name="Google Shape;147;p10"/>
          <p:cNvSpPr txBox="1">
            <a:spLocks noGrp="1"/>
          </p:cNvSpPr>
          <p:nvPr>
            <p:ph type="sldNum" idx="12"/>
          </p:nvPr>
        </p:nvSpPr>
        <p:spPr>
          <a:xfrm>
            <a:off x="5730200"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567622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89F1EC6-592A-4DB2-B7EF-3037C4926342}" type="datetimeFigureOut">
              <a:rPr lang="en-GB" smtClean="0"/>
              <a:t>17/11/2020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985A93B-5AE0-43FB-839E-3F3CDB50A477}" type="slidenum">
              <a:rPr lang="en-GB" smtClean="0"/>
              <a:t>‹#›</a:t>
            </a:fld>
            <a:endParaRPr lang="en-GB"/>
          </a:p>
        </p:txBody>
      </p:sp>
    </p:spTree>
    <p:extLst>
      <p:ext uri="{BB962C8B-B14F-4D97-AF65-F5344CB8AC3E}">
        <p14:creationId xmlns:p14="http://schemas.microsoft.com/office/powerpoint/2010/main" val="33290553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89F1EC6-592A-4DB2-B7EF-3037C4926342}" type="datetimeFigureOut">
              <a:rPr lang="en-GB" smtClean="0"/>
              <a:t>17/11/2020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985A93B-5AE0-43FB-839E-3F3CDB50A477}" type="slidenum">
              <a:rPr lang="en-GB" smtClean="0"/>
              <a:t>‹#›</a:t>
            </a:fld>
            <a:endParaRPr lang="en-GB"/>
          </a:p>
        </p:txBody>
      </p:sp>
    </p:spTree>
    <p:extLst>
      <p:ext uri="{BB962C8B-B14F-4D97-AF65-F5344CB8AC3E}">
        <p14:creationId xmlns:p14="http://schemas.microsoft.com/office/powerpoint/2010/main" val="15241036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889F1EC6-592A-4DB2-B7EF-3037C4926342}" type="datetimeFigureOut">
              <a:rPr lang="en-GB" smtClean="0"/>
              <a:t>17/11/2020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985A93B-5AE0-43FB-839E-3F3CDB50A477}" type="slidenum">
              <a:rPr lang="en-GB" smtClean="0"/>
              <a:t>‹#›</a:t>
            </a:fld>
            <a:endParaRPr lang="en-GB"/>
          </a:p>
        </p:txBody>
      </p:sp>
    </p:spTree>
    <p:extLst>
      <p:ext uri="{BB962C8B-B14F-4D97-AF65-F5344CB8AC3E}">
        <p14:creationId xmlns:p14="http://schemas.microsoft.com/office/powerpoint/2010/main" val="1318110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889F1EC6-592A-4DB2-B7EF-3037C4926342}" type="datetimeFigureOut">
              <a:rPr lang="en-GB" smtClean="0"/>
              <a:t>17/11/2020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985A93B-5AE0-43FB-839E-3F3CDB50A477}" type="slidenum">
              <a:rPr lang="en-GB" smtClean="0"/>
              <a:t>‹#›</a:t>
            </a:fld>
            <a:endParaRPr lang="en-GB"/>
          </a:p>
        </p:txBody>
      </p:sp>
    </p:spTree>
    <p:extLst>
      <p:ext uri="{BB962C8B-B14F-4D97-AF65-F5344CB8AC3E}">
        <p14:creationId xmlns:p14="http://schemas.microsoft.com/office/powerpoint/2010/main" val="15484985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889F1EC6-592A-4DB2-B7EF-3037C4926342}" type="datetimeFigureOut">
              <a:rPr lang="en-GB" smtClean="0"/>
              <a:t>17/11/2020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985A93B-5AE0-43FB-839E-3F3CDB50A477}" type="slidenum">
              <a:rPr lang="en-GB" smtClean="0"/>
              <a:t>‹#›</a:t>
            </a:fld>
            <a:endParaRPr lang="en-GB"/>
          </a:p>
        </p:txBody>
      </p:sp>
    </p:spTree>
    <p:extLst>
      <p:ext uri="{BB962C8B-B14F-4D97-AF65-F5344CB8AC3E}">
        <p14:creationId xmlns:p14="http://schemas.microsoft.com/office/powerpoint/2010/main" val="13676708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9F1EC6-592A-4DB2-B7EF-3037C4926342}" type="datetimeFigureOut">
              <a:rPr lang="en-GB" smtClean="0"/>
              <a:t>17/11/2020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985A93B-5AE0-43FB-839E-3F3CDB50A477}" type="slidenum">
              <a:rPr lang="en-GB" smtClean="0"/>
              <a:t>‹#›</a:t>
            </a:fld>
            <a:endParaRPr lang="en-GB"/>
          </a:p>
        </p:txBody>
      </p:sp>
    </p:spTree>
    <p:extLst>
      <p:ext uri="{BB962C8B-B14F-4D97-AF65-F5344CB8AC3E}">
        <p14:creationId xmlns:p14="http://schemas.microsoft.com/office/powerpoint/2010/main" val="1816418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89F1EC6-592A-4DB2-B7EF-3037C4926342}" type="datetimeFigureOut">
              <a:rPr lang="en-GB" smtClean="0"/>
              <a:t>17/11/2020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985A93B-5AE0-43FB-839E-3F3CDB50A477}" type="slidenum">
              <a:rPr lang="en-GB" smtClean="0"/>
              <a:t>‹#›</a:t>
            </a:fld>
            <a:endParaRPr lang="en-GB"/>
          </a:p>
        </p:txBody>
      </p:sp>
    </p:spTree>
    <p:extLst>
      <p:ext uri="{BB962C8B-B14F-4D97-AF65-F5344CB8AC3E}">
        <p14:creationId xmlns:p14="http://schemas.microsoft.com/office/powerpoint/2010/main" val="5660038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89F1EC6-592A-4DB2-B7EF-3037C4926342}" type="datetimeFigureOut">
              <a:rPr lang="en-GB" smtClean="0"/>
              <a:t>17/11/2020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985A93B-5AE0-43FB-839E-3F3CDB50A477}" type="slidenum">
              <a:rPr lang="en-GB" smtClean="0"/>
              <a:t>‹#›</a:t>
            </a:fld>
            <a:endParaRPr lang="en-GB"/>
          </a:p>
        </p:txBody>
      </p:sp>
    </p:spTree>
    <p:extLst>
      <p:ext uri="{BB962C8B-B14F-4D97-AF65-F5344CB8AC3E}">
        <p14:creationId xmlns:p14="http://schemas.microsoft.com/office/powerpoint/2010/main" val="24513067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4000">
              <a:srgbClr val="DA56DD"/>
            </a:gs>
            <a:gs pos="84000">
              <a:srgbClr val="40234C"/>
            </a:gs>
          </a:gsLst>
          <a:lin ang="5400012"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9F1EC6-592A-4DB2-B7EF-3037C4926342}" type="datetimeFigureOut">
              <a:rPr lang="en-GB" smtClean="0"/>
              <a:t>17/11/2020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85A93B-5AE0-43FB-839E-3F3CDB50A477}" type="slidenum">
              <a:rPr lang="en-GB" smtClean="0"/>
              <a:t>‹#›</a:t>
            </a:fld>
            <a:endParaRPr lang="en-GB"/>
          </a:p>
        </p:txBody>
      </p:sp>
    </p:spTree>
    <p:extLst>
      <p:ext uri="{BB962C8B-B14F-4D97-AF65-F5344CB8AC3E}">
        <p14:creationId xmlns:p14="http://schemas.microsoft.com/office/powerpoint/2010/main" val="7426189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4000">
              <a:srgbClr val="DA56DD"/>
            </a:gs>
            <a:gs pos="84000">
              <a:srgbClr val="40234C"/>
            </a:gs>
          </a:gsLst>
          <a:lin ang="5400012" scaled="0"/>
          <a:tileRect/>
        </a:gradFill>
        <a:effectLst/>
      </p:bgPr>
    </p:bg>
    <p:spTree>
      <p:nvGrpSpPr>
        <p:cNvPr id="1" name="Shape 5"/>
        <p:cNvGrpSpPr/>
        <p:nvPr/>
      </p:nvGrpSpPr>
      <p:grpSpPr>
        <a:xfrm>
          <a:off x="0" y="0"/>
          <a:ext cx="0" cy="0"/>
          <a:chOff x="0" y="0"/>
          <a:chExt cx="0" cy="0"/>
        </a:xfrm>
      </p:grpSpPr>
      <p:sp>
        <p:nvSpPr>
          <p:cNvPr id="6" name="Google Shape;6;p1"/>
          <p:cNvSpPr/>
          <p:nvPr/>
        </p:nvSpPr>
        <p:spPr>
          <a:xfrm>
            <a:off x="-236839" y="3691269"/>
            <a:ext cx="747200" cy="747200"/>
          </a:xfrm>
          <a:prstGeom prst="ellipse">
            <a:avLst/>
          </a:prstGeom>
          <a:gradFill>
            <a:gsLst>
              <a:gs pos="0">
                <a:srgbClr val="FFCC3E">
                  <a:alpha val="10196"/>
                </a:srgbClr>
              </a:gs>
              <a:gs pos="50000">
                <a:srgbClr val="FFCC3E">
                  <a:alpha val="10196"/>
                </a:srgbClr>
              </a:gs>
              <a:gs pos="68000">
                <a:srgbClr val="FFCC3E">
                  <a:alpha val="0"/>
                </a:srgbClr>
              </a:gs>
              <a:gs pos="100000">
                <a:srgbClr val="FFCC3E">
                  <a:alpha val="0"/>
                </a:srgbClr>
              </a:gs>
            </a:gsLst>
            <a:path path="circle">
              <a:fillToRect l="50000" t="50000" r="50000" b="50000"/>
            </a:path>
            <a:tileRect/>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 name="Google Shape;7;p1"/>
          <p:cNvSpPr/>
          <p:nvPr/>
        </p:nvSpPr>
        <p:spPr>
          <a:xfrm>
            <a:off x="516333" y="2634500"/>
            <a:ext cx="894000" cy="894000"/>
          </a:xfrm>
          <a:prstGeom prst="ellipse">
            <a:avLst/>
          </a:prstGeom>
          <a:gradFill>
            <a:gsLst>
              <a:gs pos="0">
                <a:srgbClr val="FFCC3E">
                  <a:alpha val="10196"/>
                </a:srgbClr>
              </a:gs>
              <a:gs pos="50000">
                <a:srgbClr val="FFCC3E">
                  <a:alpha val="10196"/>
                </a:srgbClr>
              </a:gs>
              <a:gs pos="68000">
                <a:srgbClr val="FFCC3E">
                  <a:alpha val="0"/>
                </a:srgbClr>
              </a:gs>
              <a:gs pos="100000">
                <a:srgbClr val="FFCC3E">
                  <a:alpha val="0"/>
                </a:srgbClr>
              </a:gs>
            </a:gsLst>
            <a:path path="circle">
              <a:fillToRect l="50000" t="50000" r="50000" b="50000"/>
            </a:path>
            <a:tileRect/>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 name="Google Shape;8;p1"/>
          <p:cNvSpPr/>
          <p:nvPr/>
        </p:nvSpPr>
        <p:spPr>
          <a:xfrm>
            <a:off x="1308267" y="-454333"/>
            <a:ext cx="2757600" cy="2757600"/>
          </a:xfrm>
          <a:prstGeom prst="ellipse">
            <a:avLst/>
          </a:prstGeom>
          <a:gradFill>
            <a:gsLst>
              <a:gs pos="0">
                <a:srgbClr val="FFCC3E">
                  <a:alpha val="10196"/>
                </a:srgbClr>
              </a:gs>
              <a:gs pos="50000">
                <a:srgbClr val="FFCC3E">
                  <a:alpha val="10196"/>
                </a:srgbClr>
              </a:gs>
              <a:gs pos="68000">
                <a:srgbClr val="FFCC3E">
                  <a:alpha val="0"/>
                </a:srgbClr>
              </a:gs>
              <a:gs pos="100000">
                <a:srgbClr val="FFCC3E">
                  <a:alpha val="0"/>
                </a:srgbClr>
              </a:gs>
            </a:gsLst>
            <a:path path="circle">
              <a:fillToRect l="50000" t="50000" r="50000" b="50000"/>
            </a:path>
            <a:tileRect/>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 name="Google Shape;9;p1"/>
          <p:cNvSpPr/>
          <p:nvPr/>
        </p:nvSpPr>
        <p:spPr>
          <a:xfrm>
            <a:off x="-69733" y="4418467"/>
            <a:ext cx="2546800" cy="2546800"/>
          </a:xfrm>
          <a:prstGeom prst="ellipse">
            <a:avLst/>
          </a:prstGeom>
          <a:gradFill>
            <a:gsLst>
              <a:gs pos="0">
                <a:srgbClr val="FFCC3E">
                  <a:alpha val="10196"/>
                </a:srgbClr>
              </a:gs>
              <a:gs pos="50000">
                <a:srgbClr val="FFCC3E">
                  <a:alpha val="10196"/>
                </a:srgbClr>
              </a:gs>
              <a:gs pos="68000">
                <a:srgbClr val="FFCC3E">
                  <a:alpha val="0"/>
                </a:srgbClr>
              </a:gs>
              <a:gs pos="100000">
                <a:srgbClr val="FFCC3E">
                  <a:alpha val="0"/>
                </a:srgbClr>
              </a:gs>
            </a:gsLst>
            <a:path path="circle">
              <a:fillToRect l="50000" t="50000" r="50000" b="50000"/>
            </a:path>
            <a:tileRect/>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1"/>
          <p:cNvSpPr/>
          <p:nvPr/>
        </p:nvSpPr>
        <p:spPr>
          <a:xfrm>
            <a:off x="3822533" y="5746817"/>
            <a:ext cx="894000" cy="894000"/>
          </a:xfrm>
          <a:prstGeom prst="ellipse">
            <a:avLst/>
          </a:prstGeom>
          <a:gradFill>
            <a:gsLst>
              <a:gs pos="0">
                <a:srgbClr val="FFCC3E">
                  <a:alpha val="10196"/>
                </a:srgbClr>
              </a:gs>
              <a:gs pos="50000">
                <a:srgbClr val="FFCC3E">
                  <a:alpha val="10196"/>
                </a:srgbClr>
              </a:gs>
              <a:gs pos="68000">
                <a:srgbClr val="FFCC3E">
                  <a:alpha val="0"/>
                </a:srgbClr>
              </a:gs>
              <a:gs pos="100000">
                <a:srgbClr val="FFCC3E">
                  <a:alpha val="0"/>
                </a:srgbClr>
              </a:gs>
            </a:gsLst>
            <a:path path="circle">
              <a:fillToRect l="50000" t="50000" r="50000" b="50000"/>
            </a:path>
            <a:tileRect/>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1"/>
          <p:cNvSpPr/>
          <p:nvPr/>
        </p:nvSpPr>
        <p:spPr>
          <a:xfrm>
            <a:off x="8024300" y="5506367"/>
            <a:ext cx="2757600" cy="2757600"/>
          </a:xfrm>
          <a:prstGeom prst="ellipse">
            <a:avLst/>
          </a:prstGeom>
          <a:gradFill>
            <a:gsLst>
              <a:gs pos="0">
                <a:srgbClr val="FFCC3E">
                  <a:alpha val="10196"/>
                </a:srgbClr>
              </a:gs>
              <a:gs pos="50000">
                <a:srgbClr val="FFCC3E">
                  <a:alpha val="10196"/>
                </a:srgbClr>
              </a:gs>
              <a:gs pos="68000">
                <a:srgbClr val="FFCC3E">
                  <a:alpha val="0"/>
                </a:srgbClr>
              </a:gs>
              <a:gs pos="100000">
                <a:srgbClr val="FFCC3E">
                  <a:alpha val="0"/>
                </a:srgbClr>
              </a:gs>
            </a:gsLst>
            <a:path path="circle">
              <a:fillToRect l="50000" t="50000" r="50000" b="50000"/>
            </a:path>
            <a:tileRect/>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1"/>
          <p:cNvSpPr/>
          <p:nvPr/>
        </p:nvSpPr>
        <p:spPr>
          <a:xfrm>
            <a:off x="11093533" y="3240533"/>
            <a:ext cx="2680400" cy="2680400"/>
          </a:xfrm>
          <a:prstGeom prst="ellipse">
            <a:avLst/>
          </a:prstGeom>
          <a:gradFill>
            <a:gsLst>
              <a:gs pos="0">
                <a:srgbClr val="FFCC3E">
                  <a:alpha val="10196"/>
                </a:srgbClr>
              </a:gs>
              <a:gs pos="50000">
                <a:srgbClr val="FFCC3E">
                  <a:alpha val="10196"/>
                </a:srgbClr>
              </a:gs>
              <a:gs pos="68000">
                <a:srgbClr val="FFCC3E">
                  <a:alpha val="0"/>
                </a:srgbClr>
              </a:gs>
              <a:gs pos="100000">
                <a:srgbClr val="FFCC3E">
                  <a:alpha val="0"/>
                </a:srgbClr>
              </a:gs>
            </a:gsLst>
            <a:path path="circle">
              <a:fillToRect l="50000" t="50000" r="50000" b="50000"/>
            </a:path>
            <a:tileRect/>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1"/>
          <p:cNvSpPr/>
          <p:nvPr/>
        </p:nvSpPr>
        <p:spPr>
          <a:xfrm>
            <a:off x="9964400" y="4581333"/>
            <a:ext cx="894000" cy="894000"/>
          </a:xfrm>
          <a:prstGeom prst="ellipse">
            <a:avLst/>
          </a:prstGeom>
          <a:gradFill>
            <a:gsLst>
              <a:gs pos="0">
                <a:srgbClr val="FFCC3E">
                  <a:alpha val="10196"/>
                </a:srgbClr>
              </a:gs>
              <a:gs pos="50000">
                <a:srgbClr val="FFCC3E">
                  <a:alpha val="10196"/>
                </a:srgbClr>
              </a:gs>
              <a:gs pos="68000">
                <a:srgbClr val="FFCC3E">
                  <a:alpha val="0"/>
                </a:srgbClr>
              </a:gs>
              <a:gs pos="100000">
                <a:srgbClr val="FFCC3E">
                  <a:alpha val="0"/>
                </a:srgbClr>
              </a:gs>
            </a:gsLst>
            <a:path path="circle">
              <a:fillToRect l="50000" t="50000" r="50000" b="50000"/>
            </a:path>
            <a:tileRect/>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1"/>
          <p:cNvSpPr/>
          <p:nvPr/>
        </p:nvSpPr>
        <p:spPr>
          <a:xfrm>
            <a:off x="9853800" y="-94667"/>
            <a:ext cx="2546800" cy="2546800"/>
          </a:xfrm>
          <a:prstGeom prst="ellipse">
            <a:avLst/>
          </a:prstGeom>
          <a:gradFill>
            <a:gsLst>
              <a:gs pos="0">
                <a:srgbClr val="FFCC3E">
                  <a:alpha val="10196"/>
                </a:srgbClr>
              </a:gs>
              <a:gs pos="50000">
                <a:srgbClr val="FFCC3E">
                  <a:alpha val="10196"/>
                </a:srgbClr>
              </a:gs>
              <a:gs pos="68000">
                <a:srgbClr val="FFCC3E">
                  <a:alpha val="0"/>
                </a:srgbClr>
              </a:gs>
              <a:gs pos="100000">
                <a:srgbClr val="FFCC3E">
                  <a:alpha val="0"/>
                </a:srgbClr>
              </a:gs>
            </a:gsLst>
            <a:path path="circle">
              <a:fillToRect l="50000" t="50000" r="50000" b="50000"/>
            </a:path>
            <a:tileRect/>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1"/>
          <p:cNvSpPr/>
          <p:nvPr/>
        </p:nvSpPr>
        <p:spPr>
          <a:xfrm>
            <a:off x="713033" y="-435027"/>
            <a:ext cx="747200" cy="747200"/>
          </a:xfrm>
          <a:prstGeom prst="ellipse">
            <a:avLst/>
          </a:prstGeom>
          <a:gradFill>
            <a:gsLst>
              <a:gs pos="0">
                <a:srgbClr val="FFCC3E">
                  <a:alpha val="19215"/>
                </a:srgbClr>
              </a:gs>
              <a:gs pos="50000">
                <a:srgbClr val="FFCC3E">
                  <a:alpha val="19215"/>
                </a:srgbClr>
              </a:gs>
              <a:gs pos="68000">
                <a:srgbClr val="FFCC3E">
                  <a:alpha val="0"/>
                </a:srgbClr>
              </a:gs>
              <a:gs pos="100000">
                <a:srgbClr val="FFCC3E">
                  <a:alpha val="0"/>
                </a:srgbClr>
              </a:gs>
            </a:gsLst>
            <a:path path="circle">
              <a:fillToRect l="50000" t="50000" r="50000" b="50000"/>
            </a:path>
            <a:tileRect/>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2400"/>
              <a:t> </a:t>
            </a:r>
            <a:endParaRPr sz="2400"/>
          </a:p>
        </p:txBody>
      </p:sp>
      <p:sp>
        <p:nvSpPr>
          <p:cNvPr id="16" name="Google Shape;16;p1"/>
          <p:cNvSpPr/>
          <p:nvPr/>
        </p:nvSpPr>
        <p:spPr>
          <a:xfrm>
            <a:off x="6691100" y="-1235200"/>
            <a:ext cx="1898400" cy="1898400"/>
          </a:xfrm>
          <a:prstGeom prst="ellipse">
            <a:avLst/>
          </a:prstGeom>
          <a:gradFill>
            <a:gsLst>
              <a:gs pos="0">
                <a:srgbClr val="FFCC3E">
                  <a:alpha val="19215"/>
                </a:srgbClr>
              </a:gs>
              <a:gs pos="50000">
                <a:srgbClr val="FFCC3E">
                  <a:alpha val="19215"/>
                </a:srgbClr>
              </a:gs>
              <a:gs pos="68000">
                <a:srgbClr val="FFCC3E">
                  <a:alpha val="0"/>
                </a:srgbClr>
              </a:gs>
              <a:gs pos="100000">
                <a:srgbClr val="FFCC3E">
                  <a:alpha val="0"/>
                </a:srgbClr>
              </a:gs>
            </a:gsLst>
            <a:path path="circle">
              <a:fillToRect l="50000" t="50000" r="50000" b="50000"/>
            </a:path>
            <a:tileRect/>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1"/>
          <p:cNvSpPr/>
          <p:nvPr/>
        </p:nvSpPr>
        <p:spPr>
          <a:xfrm>
            <a:off x="6544500" y="195500"/>
            <a:ext cx="894000" cy="894000"/>
          </a:xfrm>
          <a:prstGeom prst="ellipse">
            <a:avLst/>
          </a:prstGeom>
          <a:gradFill>
            <a:gsLst>
              <a:gs pos="0">
                <a:srgbClr val="FFCC3E">
                  <a:alpha val="19215"/>
                </a:srgbClr>
              </a:gs>
              <a:gs pos="50000">
                <a:srgbClr val="FFCC3E">
                  <a:alpha val="19215"/>
                </a:srgbClr>
              </a:gs>
              <a:gs pos="68000">
                <a:srgbClr val="FFCC3E">
                  <a:alpha val="0"/>
                </a:srgbClr>
              </a:gs>
              <a:gs pos="100000">
                <a:srgbClr val="FFCC3E">
                  <a:alpha val="0"/>
                </a:srgbClr>
              </a:gs>
            </a:gsLst>
            <a:path path="circle">
              <a:fillToRect l="50000" t="50000" r="50000" b="50000"/>
            </a:path>
            <a:tileRect/>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1"/>
          <p:cNvSpPr/>
          <p:nvPr/>
        </p:nvSpPr>
        <p:spPr>
          <a:xfrm>
            <a:off x="540368" y="870764"/>
            <a:ext cx="1498800" cy="1498800"/>
          </a:xfrm>
          <a:prstGeom prst="ellipse">
            <a:avLst/>
          </a:prstGeom>
          <a:gradFill>
            <a:gsLst>
              <a:gs pos="0">
                <a:srgbClr val="FFCC3E">
                  <a:alpha val="19215"/>
                </a:srgbClr>
              </a:gs>
              <a:gs pos="50000">
                <a:srgbClr val="FFCC3E">
                  <a:alpha val="19215"/>
                </a:srgbClr>
              </a:gs>
              <a:gs pos="68000">
                <a:srgbClr val="FFCC3E">
                  <a:alpha val="0"/>
                </a:srgbClr>
              </a:gs>
              <a:gs pos="100000">
                <a:srgbClr val="FFCC3E">
                  <a:alpha val="0"/>
                </a:srgbClr>
              </a:gs>
            </a:gsLst>
            <a:path path="circle">
              <a:fillToRect l="50000" t="50000" r="50000" b="50000"/>
            </a:path>
            <a:tileRect/>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1"/>
          <p:cNvSpPr/>
          <p:nvPr/>
        </p:nvSpPr>
        <p:spPr>
          <a:xfrm>
            <a:off x="973769" y="3583872"/>
            <a:ext cx="1714000" cy="1714000"/>
          </a:xfrm>
          <a:prstGeom prst="ellipse">
            <a:avLst/>
          </a:prstGeom>
          <a:gradFill>
            <a:gsLst>
              <a:gs pos="0">
                <a:srgbClr val="FFCC3E">
                  <a:alpha val="19215"/>
                </a:srgbClr>
              </a:gs>
              <a:gs pos="50000">
                <a:srgbClr val="FFCC3E">
                  <a:alpha val="19215"/>
                </a:srgbClr>
              </a:gs>
              <a:gs pos="68000">
                <a:srgbClr val="FFCC3E">
                  <a:alpha val="0"/>
                </a:srgbClr>
              </a:gs>
              <a:gs pos="100000">
                <a:srgbClr val="FFCC3E">
                  <a:alpha val="0"/>
                </a:srgbClr>
              </a:gs>
            </a:gsLst>
            <a:path path="circle">
              <a:fillToRect l="50000" t="50000" r="50000" b="50000"/>
            </a:path>
            <a:tileRect/>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1"/>
          <p:cNvSpPr/>
          <p:nvPr/>
        </p:nvSpPr>
        <p:spPr>
          <a:xfrm>
            <a:off x="3139600" y="6130133"/>
            <a:ext cx="1228400" cy="1228400"/>
          </a:xfrm>
          <a:prstGeom prst="ellipse">
            <a:avLst/>
          </a:prstGeom>
          <a:gradFill>
            <a:gsLst>
              <a:gs pos="0">
                <a:srgbClr val="FFCC3E">
                  <a:alpha val="19215"/>
                </a:srgbClr>
              </a:gs>
              <a:gs pos="50000">
                <a:srgbClr val="FFCC3E">
                  <a:alpha val="19215"/>
                </a:srgbClr>
              </a:gs>
              <a:gs pos="68000">
                <a:srgbClr val="FFCC3E">
                  <a:alpha val="0"/>
                </a:srgbClr>
              </a:gs>
              <a:gs pos="100000">
                <a:srgbClr val="FFCC3E">
                  <a:alpha val="0"/>
                </a:srgbClr>
              </a:gs>
            </a:gsLst>
            <a:path path="circle">
              <a:fillToRect l="50000" t="50000" r="50000" b="50000"/>
            </a:path>
            <a:tileRect/>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1"/>
          <p:cNvSpPr/>
          <p:nvPr/>
        </p:nvSpPr>
        <p:spPr>
          <a:xfrm>
            <a:off x="7241267" y="5854133"/>
            <a:ext cx="1780000" cy="1780400"/>
          </a:xfrm>
          <a:prstGeom prst="ellipse">
            <a:avLst/>
          </a:prstGeom>
          <a:gradFill>
            <a:gsLst>
              <a:gs pos="0">
                <a:srgbClr val="FFCC3E">
                  <a:alpha val="19215"/>
                </a:srgbClr>
              </a:gs>
              <a:gs pos="50000">
                <a:srgbClr val="FFCC3E">
                  <a:alpha val="19215"/>
                </a:srgbClr>
              </a:gs>
              <a:gs pos="68000">
                <a:srgbClr val="FFCC3E">
                  <a:alpha val="0"/>
                </a:srgbClr>
              </a:gs>
              <a:gs pos="100000">
                <a:srgbClr val="FFCC3E">
                  <a:alpha val="0"/>
                </a:srgbClr>
              </a:gs>
            </a:gsLst>
            <a:path path="circle">
              <a:fillToRect l="50000" t="50000" r="50000" b="50000"/>
            </a:path>
            <a:tileRect/>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1"/>
          <p:cNvSpPr/>
          <p:nvPr/>
        </p:nvSpPr>
        <p:spPr>
          <a:xfrm>
            <a:off x="10781767" y="2874233"/>
            <a:ext cx="1714000" cy="1714000"/>
          </a:xfrm>
          <a:prstGeom prst="ellipse">
            <a:avLst/>
          </a:prstGeom>
          <a:gradFill>
            <a:gsLst>
              <a:gs pos="0">
                <a:srgbClr val="FFCC3E">
                  <a:alpha val="19215"/>
                </a:srgbClr>
              </a:gs>
              <a:gs pos="50000">
                <a:srgbClr val="FFCC3E">
                  <a:alpha val="19215"/>
                </a:srgbClr>
              </a:gs>
              <a:gs pos="68000">
                <a:srgbClr val="FFCC3E">
                  <a:alpha val="0"/>
                </a:srgbClr>
              </a:gs>
              <a:gs pos="100000">
                <a:srgbClr val="FFCC3E">
                  <a:alpha val="0"/>
                </a:srgbClr>
              </a:gs>
            </a:gsLst>
            <a:path path="circle">
              <a:fillToRect l="50000" t="50000" r="50000" b="50000"/>
            </a:path>
            <a:tileRect/>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1"/>
          <p:cNvSpPr/>
          <p:nvPr/>
        </p:nvSpPr>
        <p:spPr>
          <a:xfrm>
            <a:off x="11616167" y="1488433"/>
            <a:ext cx="828800" cy="828800"/>
          </a:xfrm>
          <a:prstGeom prst="ellipse">
            <a:avLst/>
          </a:prstGeom>
          <a:gradFill>
            <a:gsLst>
              <a:gs pos="0">
                <a:srgbClr val="FFCC3E">
                  <a:alpha val="19215"/>
                </a:srgbClr>
              </a:gs>
              <a:gs pos="50000">
                <a:srgbClr val="FFCC3E">
                  <a:alpha val="19215"/>
                </a:srgbClr>
              </a:gs>
              <a:gs pos="68000">
                <a:srgbClr val="FFCC3E">
                  <a:alpha val="0"/>
                </a:srgbClr>
              </a:gs>
              <a:gs pos="100000">
                <a:srgbClr val="FFCC3E">
                  <a:alpha val="0"/>
                </a:srgbClr>
              </a:gs>
            </a:gsLst>
            <a:path path="circle">
              <a:fillToRect l="50000" t="50000" r="50000" b="50000"/>
            </a:path>
            <a:tileRect/>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1"/>
          <p:cNvSpPr/>
          <p:nvPr/>
        </p:nvSpPr>
        <p:spPr>
          <a:xfrm>
            <a:off x="8932733" y="175068"/>
            <a:ext cx="1498800" cy="1498800"/>
          </a:xfrm>
          <a:prstGeom prst="ellipse">
            <a:avLst/>
          </a:prstGeom>
          <a:gradFill>
            <a:gsLst>
              <a:gs pos="0">
                <a:srgbClr val="FFCC3E">
                  <a:alpha val="19215"/>
                </a:srgbClr>
              </a:gs>
              <a:gs pos="50000">
                <a:srgbClr val="FFCC3E">
                  <a:alpha val="19215"/>
                </a:srgbClr>
              </a:gs>
              <a:gs pos="68000">
                <a:srgbClr val="FFCC3E">
                  <a:alpha val="0"/>
                </a:srgbClr>
              </a:gs>
              <a:gs pos="100000">
                <a:srgbClr val="FFCC3E">
                  <a:alpha val="0"/>
                </a:srgbClr>
              </a:gs>
            </a:gsLst>
            <a:path path="circle">
              <a:fillToRect l="50000" t="50000" r="50000" b="50000"/>
            </a:path>
            <a:tileRect/>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1"/>
          <p:cNvSpPr/>
          <p:nvPr/>
        </p:nvSpPr>
        <p:spPr>
          <a:xfrm>
            <a:off x="-33" y="0"/>
            <a:ext cx="12192000" cy="6858000"/>
          </a:xfrm>
          <a:prstGeom prst="rect">
            <a:avLst/>
          </a:prstGeom>
          <a:gradFill>
            <a:gsLst>
              <a:gs pos="0">
                <a:srgbClr val="000000">
                  <a:alpha val="0"/>
                </a:srgbClr>
              </a:gs>
              <a:gs pos="100000">
                <a:srgbClr val="000000">
                  <a:alpha val="29803"/>
                </a:srgbClr>
              </a:gs>
            </a:gsLst>
            <a:path path="circle">
              <a:fillToRect l="50000" t="50000" r="50000" b="50000"/>
            </a:path>
            <a:tileRect/>
          </a:gra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grpSp>
        <p:nvGrpSpPr>
          <p:cNvPr id="26" name="Google Shape;26;p1"/>
          <p:cNvGrpSpPr/>
          <p:nvPr/>
        </p:nvGrpSpPr>
        <p:grpSpPr>
          <a:xfrm>
            <a:off x="345367" y="231400"/>
            <a:ext cx="11571000" cy="6367533"/>
            <a:chOff x="259025" y="173550"/>
            <a:chExt cx="8678250" cy="4775650"/>
          </a:xfrm>
        </p:grpSpPr>
        <p:sp>
          <p:nvSpPr>
            <p:cNvPr id="27" name="Google Shape;27;p1"/>
            <p:cNvSpPr/>
            <p:nvPr/>
          </p:nvSpPr>
          <p:spPr>
            <a:xfrm>
              <a:off x="259025" y="259275"/>
              <a:ext cx="245400" cy="245400"/>
            </a:xfrm>
            <a:prstGeom prst="ellipse">
              <a:avLst/>
            </a:prstGeom>
            <a:solidFill>
              <a:srgbClr val="F1AC00">
                <a:alpha val="1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1"/>
            <p:cNvSpPr/>
            <p:nvPr/>
          </p:nvSpPr>
          <p:spPr>
            <a:xfrm>
              <a:off x="948250" y="2072025"/>
              <a:ext cx="245400" cy="245400"/>
            </a:xfrm>
            <a:prstGeom prst="ellipse">
              <a:avLst/>
            </a:prstGeom>
            <a:solidFill>
              <a:srgbClr val="F1AC00">
                <a:alpha val="1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1"/>
            <p:cNvSpPr/>
            <p:nvPr/>
          </p:nvSpPr>
          <p:spPr>
            <a:xfrm>
              <a:off x="948250" y="4583625"/>
              <a:ext cx="245400" cy="245400"/>
            </a:xfrm>
            <a:prstGeom prst="ellipse">
              <a:avLst/>
            </a:prstGeom>
            <a:solidFill>
              <a:srgbClr val="F1AC00">
                <a:alpha val="1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1"/>
            <p:cNvSpPr/>
            <p:nvPr/>
          </p:nvSpPr>
          <p:spPr>
            <a:xfrm>
              <a:off x="3392750" y="4536000"/>
              <a:ext cx="245400" cy="245400"/>
            </a:xfrm>
            <a:prstGeom prst="ellipse">
              <a:avLst/>
            </a:prstGeom>
            <a:solidFill>
              <a:srgbClr val="F1AC00">
                <a:alpha val="1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1"/>
            <p:cNvSpPr/>
            <p:nvPr/>
          </p:nvSpPr>
          <p:spPr>
            <a:xfrm>
              <a:off x="7688525" y="4275525"/>
              <a:ext cx="245400" cy="245400"/>
            </a:xfrm>
            <a:prstGeom prst="ellipse">
              <a:avLst/>
            </a:prstGeom>
            <a:solidFill>
              <a:srgbClr val="F1AC00">
                <a:alpha val="1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1"/>
            <p:cNvSpPr/>
            <p:nvPr/>
          </p:nvSpPr>
          <p:spPr>
            <a:xfrm>
              <a:off x="6097850" y="173550"/>
              <a:ext cx="245400" cy="245400"/>
            </a:xfrm>
            <a:prstGeom prst="ellipse">
              <a:avLst/>
            </a:prstGeom>
            <a:solidFill>
              <a:srgbClr val="F1AC00">
                <a:alpha val="1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1"/>
            <p:cNvSpPr/>
            <p:nvPr/>
          </p:nvSpPr>
          <p:spPr>
            <a:xfrm>
              <a:off x="8107625" y="1641450"/>
              <a:ext cx="245400" cy="245400"/>
            </a:xfrm>
            <a:prstGeom prst="ellipse">
              <a:avLst/>
            </a:prstGeom>
            <a:solidFill>
              <a:srgbClr val="F1AC00">
                <a:alpha val="1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1"/>
            <p:cNvSpPr/>
            <p:nvPr/>
          </p:nvSpPr>
          <p:spPr>
            <a:xfrm>
              <a:off x="8402900" y="4140563"/>
              <a:ext cx="245400" cy="245400"/>
            </a:xfrm>
            <a:prstGeom prst="ellipse">
              <a:avLst/>
            </a:prstGeom>
            <a:solidFill>
              <a:srgbClr val="F1AC00">
                <a:alpha val="1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1"/>
            <p:cNvSpPr/>
            <p:nvPr/>
          </p:nvSpPr>
          <p:spPr>
            <a:xfrm>
              <a:off x="773375" y="1952550"/>
              <a:ext cx="86700" cy="86700"/>
            </a:xfrm>
            <a:prstGeom prst="ellipse">
              <a:avLst/>
            </a:prstGeom>
            <a:solidFill>
              <a:srgbClr val="F1AC00">
                <a:alpha val="1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1"/>
            <p:cNvSpPr/>
            <p:nvPr/>
          </p:nvSpPr>
          <p:spPr>
            <a:xfrm>
              <a:off x="338375" y="2528400"/>
              <a:ext cx="86700" cy="86700"/>
            </a:xfrm>
            <a:prstGeom prst="ellipse">
              <a:avLst/>
            </a:prstGeom>
            <a:solidFill>
              <a:srgbClr val="F1AC00">
                <a:alpha val="1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1"/>
            <p:cNvSpPr/>
            <p:nvPr/>
          </p:nvSpPr>
          <p:spPr>
            <a:xfrm>
              <a:off x="686675" y="338625"/>
              <a:ext cx="86700" cy="86700"/>
            </a:xfrm>
            <a:prstGeom prst="ellipse">
              <a:avLst/>
            </a:prstGeom>
            <a:solidFill>
              <a:srgbClr val="F1AC00">
                <a:alpha val="1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1"/>
            <p:cNvSpPr/>
            <p:nvPr/>
          </p:nvSpPr>
          <p:spPr>
            <a:xfrm>
              <a:off x="1478125" y="4662975"/>
              <a:ext cx="86700" cy="86700"/>
            </a:xfrm>
            <a:prstGeom prst="ellipse">
              <a:avLst/>
            </a:prstGeom>
            <a:solidFill>
              <a:srgbClr val="F1AC00">
                <a:alpha val="1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1"/>
            <p:cNvSpPr/>
            <p:nvPr/>
          </p:nvSpPr>
          <p:spPr>
            <a:xfrm>
              <a:off x="425075" y="4057550"/>
              <a:ext cx="86700" cy="86700"/>
            </a:xfrm>
            <a:prstGeom prst="ellipse">
              <a:avLst/>
            </a:prstGeom>
            <a:solidFill>
              <a:srgbClr val="F1AC00">
                <a:alpha val="1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1"/>
            <p:cNvSpPr/>
            <p:nvPr/>
          </p:nvSpPr>
          <p:spPr>
            <a:xfrm>
              <a:off x="2392625" y="4536000"/>
              <a:ext cx="86700" cy="86700"/>
            </a:xfrm>
            <a:prstGeom prst="ellipse">
              <a:avLst/>
            </a:prstGeom>
            <a:solidFill>
              <a:srgbClr val="F1AC00">
                <a:alpha val="1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1"/>
            <p:cNvSpPr/>
            <p:nvPr/>
          </p:nvSpPr>
          <p:spPr>
            <a:xfrm>
              <a:off x="3754700" y="4781400"/>
              <a:ext cx="86700" cy="86700"/>
            </a:xfrm>
            <a:prstGeom prst="ellipse">
              <a:avLst/>
            </a:prstGeom>
            <a:solidFill>
              <a:srgbClr val="F1AC00">
                <a:alpha val="1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1"/>
            <p:cNvSpPr/>
            <p:nvPr/>
          </p:nvSpPr>
          <p:spPr>
            <a:xfrm>
              <a:off x="2821250" y="173550"/>
              <a:ext cx="86700" cy="86700"/>
            </a:xfrm>
            <a:prstGeom prst="ellipse">
              <a:avLst/>
            </a:prstGeom>
            <a:solidFill>
              <a:srgbClr val="F1AC00">
                <a:alpha val="1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1"/>
            <p:cNvSpPr/>
            <p:nvPr/>
          </p:nvSpPr>
          <p:spPr>
            <a:xfrm>
              <a:off x="2479325" y="338625"/>
              <a:ext cx="86700" cy="86700"/>
            </a:xfrm>
            <a:prstGeom prst="ellipse">
              <a:avLst/>
            </a:prstGeom>
            <a:solidFill>
              <a:srgbClr val="F1AC00">
                <a:alpha val="1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1"/>
            <p:cNvSpPr/>
            <p:nvPr/>
          </p:nvSpPr>
          <p:spPr>
            <a:xfrm>
              <a:off x="5154875" y="4862500"/>
              <a:ext cx="86700" cy="86700"/>
            </a:xfrm>
            <a:prstGeom prst="ellipse">
              <a:avLst/>
            </a:prstGeom>
            <a:solidFill>
              <a:srgbClr val="F1AC00">
                <a:alpha val="1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1"/>
            <p:cNvSpPr/>
            <p:nvPr/>
          </p:nvSpPr>
          <p:spPr>
            <a:xfrm>
              <a:off x="4837375" y="4749675"/>
              <a:ext cx="86700" cy="86700"/>
            </a:xfrm>
            <a:prstGeom prst="ellipse">
              <a:avLst/>
            </a:prstGeom>
            <a:solidFill>
              <a:srgbClr val="F1AC00">
                <a:alpha val="1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1"/>
            <p:cNvSpPr/>
            <p:nvPr/>
          </p:nvSpPr>
          <p:spPr>
            <a:xfrm>
              <a:off x="6479925" y="418950"/>
              <a:ext cx="86700" cy="86700"/>
            </a:xfrm>
            <a:prstGeom prst="ellipse">
              <a:avLst/>
            </a:prstGeom>
            <a:solidFill>
              <a:srgbClr val="F1AC00">
                <a:alpha val="1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1"/>
            <p:cNvSpPr/>
            <p:nvPr/>
          </p:nvSpPr>
          <p:spPr>
            <a:xfrm>
              <a:off x="4116650" y="173550"/>
              <a:ext cx="86700" cy="86700"/>
            </a:xfrm>
            <a:prstGeom prst="ellipse">
              <a:avLst/>
            </a:prstGeom>
            <a:solidFill>
              <a:srgbClr val="F1AC00">
                <a:alpha val="1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1"/>
            <p:cNvSpPr/>
            <p:nvPr/>
          </p:nvSpPr>
          <p:spPr>
            <a:xfrm>
              <a:off x="6917000" y="4536000"/>
              <a:ext cx="86700" cy="86700"/>
            </a:xfrm>
            <a:prstGeom prst="ellipse">
              <a:avLst/>
            </a:prstGeom>
            <a:solidFill>
              <a:srgbClr val="F1AC00">
                <a:alpha val="1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1"/>
            <p:cNvSpPr/>
            <p:nvPr/>
          </p:nvSpPr>
          <p:spPr>
            <a:xfrm>
              <a:off x="8107625" y="4536000"/>
              <a:ext cx="86700" cy="86700"/>
            </a:xfrm>
            <a:prstGeom prst="ellipse">
              <a:avLst/>
            </a:prstGeom>
            <a:solidFill>
              <a:srgbClr val="F1AC00">
                <a:alpha val="1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1"/>
            <p:cNvSpPr/>
            <p:nvPr/>
          </p:nvSpPr>
          <p:spPr>
            <a:xfrm>
              <a:off x="8297500" y="4007675"/>
              <a:ext cx="86700" cy="86700"/>
            </a:xfrm>
            <a:prstGeom prst="ellipse">
              <a:avLst/>
            </a:prstGeom>
            <a:solidFill>
              <a:srgbClr val="F1AC00">
                <a:alpha val="1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1"/>
            <p:cNvSpPr/>
            <p:nvPr/>
          </p:nvSpPr>
          <p:spPr>
            <a:xfrm>
              <a:off x="7507550" y="173550"/>
              <a:ext cx="86700" cy="86700"/>
            </a:xfrm>
            <a:prstGeom prst="ellipse">
              <a:avLst/>
            </a:prstGeom>
            <a:solidFill>
              <a:srgbClr val="F1AC00">
                <a:alpha val="1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1"/>
            <p:cNvSpPr/>
            <p:nvPr/>
          </p:nvSpPr>
          <p:spPr>
            <a:xfrm>
              <a:off x="7420850" y="418950"/>
              <a:ext cx="86700" cy="86700"/>
            </a:xfrm>
            <a:prstGeom prst="ellipse">
              <a:avLst/>
            </a:prstGeom>
            <a:solidFill>
              <a:srgbClr val="F1AC00">
                <a:alpha val="1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1"/>
            <p:cNvSpPr/>
            <p:nvPr/>
          </p:nvSpPr>
          <p:spPr>
            <a:xfrm>
              <a:off x="8698863" y="418950"/>
              <a:ext cx="86700" cy="86700"/>
            </a:xfrm>
            <a:prstGeom prst="ellipse">
              <a:avLst/>
            </a:prstGeom>
            <a:solidFill>
              <a:srgbClr val="F1AC00">
                <a:alpha val="1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1"/>
            <p:cNvSpPr/>
            <p:nvPr/>
          </p:nvSpPr>
          <p:spPr>
            <a:xfrm>
              <a:off x="8648300" y="1070700"/>
              <a:ext cx="86700" cy="86700"/>
            </a:xfrm>
            <a:prstGeom prst="ellipse">
              <a:avLst/>
            </a:prstGeom>
            <a:solidFill>
              <a:srgbClr val="F1AC00">
                <a:alpha val="1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1"/>
            <p:cNvSpPr/>
            <p:nvPr/>
          </p:nvSpPr>
          <p:spPr>
            <a:xfrm>
              <a:off x="8297500" y="2282675"/>
              <a:ext cx="86700" cy="86700"/>
            </a:xfrm>
            <a:prstGeom prst="ellipse">
              <a:avLst/>
            </a:prstGeom>
            <a:solidFill>
              <a:srgbClr val="F1AC00">
                <a:alpha val="1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1"/>
            <p:cNvSpPr/>
            <p:nvPr/>
          </p:nvSpPr>
          <p:spPr>
            <a:xfrm>
              <a:off x="8850575" y="1886850"/>
              <a:ext cx="86700" cy="86700"/>
            </a:xfrm>
            <a:prstGeom prst="ellipse">
              <a:avLst/>
            </a:prstGeom>
            <a:solidFill>
              <a:srgbClr val="F1AC00">
                <a:alpha val="1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1"/>
            <p:cNvSpPr/>
            <p:nvPr/>
          </p:nvSpPr>
          <p:spPr>
            <a:xfrm>
              <a:off x="8482250" y="2369375"/>
              <a:ext cx="86700" cy="86700"/>
            </a:xfrm>
            <a:prstGeom prst="ellipse">
              <a:avLst/>
            </a:prstGeom>
            <a:solidFill>
              <a:srgbClr val="F1AC00">
                <a:alpha val="1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 name="Google Shape;58;p1"/>
          <p:cNvSpPr txBox="1">
            <a:spLocks noGrp="1"/>
          </p:cNvSpPr>
          <p:nvPr>
            <p:ph type="title"/>
          </p:nvPr>
        </p:nvSpPr>
        <p:spPr>
          <a:xfrm>
            <a:off x="2476951" y="716400"/>
            <a:ext cx="7238000" cy="6040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rgbClr val="FFDD92"/>
              </a:buClr>
              <a:buSzPts val="1400"/>
              <a:buFont typeface="Playfair Display SC"/>
              <a:buNone/>
              <a:defRPr>
                <a:solidFill>
                  <a:srgbClr val="FFDD92"/>
                </a:solidFill>
                <a:latin typeface="Playfair Display SC"/>
                <a:ea typeface="Playfair Display SC"/>
                <a:cs typeface="Playfair Display SC"/>
                <a:sym typeface="Playfair Display SC"/>
              </a:defRPr>
            </a:lvl1pPr>
            <a:lvl2pPr lvl="1" algn="ctr">
              <a:spcBef>
                <a:spcPts val="0"/>
              </a:spcBef>
              <a:spcAft>
                <a:spcPts val="0"/>
              </a:spcAft>
              <a:buClr>
                <a:srgbClr val="FFDD92"/>
              </a:buClr>
              <a:buSzPts val="1400"/>
              <a:buFont typeface="Playfair Display SC"/>
              <a:buNone/>
              <a:defRPr>
                <a:solidFill>
                  <a:srgbClr val="FFDD92"/>
                </a:solidFill>
                <a:latin typeface="Playfair Display SC"/>
                <a:ea typeface="Playfair Display SC"/>
                <a:cs typeface="Playfair Display SC"/>
                <a:sym typeface="Playfair Display SC"/>
              </a:defRPr>
            </a:lvl2pPr>
            <a:lvl3pPr lvl="2" algn="ctr">
              <a:spcBef>
                <a:spcPts val="0"/>
              </a:spcBef>
              <a:spcAft>
                <a:spcPts val="0"/>
              </a:spcAft>
              <a:buClr>
                <a:srgbClr val="FFDD92"/>
              </a:buClr>
              <a:buSzPts val="1400"/>
              <a:buFont typeface="Playfair Display SC"/>
              <a:buNone/>
              <a:defRPr>
                <a:solidFill>
                  <a:srgbClr val="FFDD92"/>
                </a:solidFill>
                <a:latin typeface="Playfair Display SC"/>
                <a:ea typeface="Playfair Display SC"/>
                <a:cs typeface="Playfair Display SC"/>
                <a:sym typeface="Playfair Display SC"/>
              </a:defRPr>
            </a:lvl3pPr>
            <a:lvl4pPr lvl="3" algn="ctr">
              <a:spcBef>
                <a:spcPts val="0"/>
              </a:spcBef>
              <a:spcAft>
                <a:spcPts val="0"/>
              </a:spcAft>
              <a:buClr>
                <a:srgbClr val="FFDD92"/>
              </a:buClr>
              <a:buSzPts val="1400"/>
              <a:buFont typeface="Playfair Display SC"/>
              <a:buNone/>
              <a:defRPr>
                <a:solidFill>
                  <a:srgbClr val="FFDD92"/>
                </a:solidFill>
                <a:latin typeface="Playfair Display SC"/>
                <a:ea typeface="Playfair Display SC"/>
                <a:cs typeface="Playfair Display SC"/>
                <a:sym typeface="Playfair Display SC"/>
              </a:defRPr>
            </a:lvl4pPr>
            <a:lvl5pPr lvl="4" algn="ctr">
              <a:spcBef>
                <a:spcPts val="0"/>
              </a:spcBef>
              <a:spcAft>
                <a:spcPts val="0"/>
              </a:spcAft>
              <a:buClr>
                <a:srgbClr val="FFDD92"/>
              </a:buClr>
              <a:buSzPts val="1400"/>
              <a:buFont typeface="Playfair Display SC"/>
              <a:buNone/>
              <a:defRPr>
                <a:solidFill>
                  <a:srgbClr val="FFDD92"/>
                </a:solidFill>
                <a:latin typeface="Playfair Display SC"/>
                <a:ea typeface="Playfair Display SC"/>
                <a:cs typeface="Playfair Display SC"/>
                <a:sym typeface="Playfair Display SC"/>
              </a:defRPr>
            </a:lvl5pPr>
            <a:lvl6pPr lvl="5" algn="ctr">
              <a:spcBef>
                <a:spcPts val="0"/>
              </a:spcBef>
              <a:spcAft>
                <a:spcPts val="0"/>
              </a:spcAft>
              <a:buClr>
                <a:srgbClr val="FFDD92"/>
              </a:buClr>
              <a:buSzPts val="1400"/>
              <a:buFont typeface="Playfair Display SC"/>
              <a:buNone/>
              <a:defRPr>
                <a:solidFill>
                  <a:srgbClr val="FFDD92"/>
                </a:solidFill>
                <a:latin typeface="Playfair Display SC"/>
                <a:ea typeface="Playfair Display SC"/>
                <a:cs typeface="Playfair Display SC"/>
                <a:sym typeface="Playfair Display SC"/>
              </a:defRPr>
            </a:lvl6pPr>
            <a:lvl7pPr lvl="6" algn="ctr">
              <a:spcBef>
                <a:spcPts val="0"/>
              </a:spcBef>
              <a:spcAft>
                <a:spcPts val="0"/>
              </a:spcAft>
              <a:buClr>
                <a:srgbClr val="FFDD92"/>
              </a:buClr>
              <a:buSzPts val="1400"/>
              <a:buFont typeface="Playfair Display SC"/>
              <a:buNone/>
              <a:defRPr>
                <a:solidFill>
                  <a:srgbClr val="FFDD92"/>
                </a:solidFill>
                <a:latin typeface="Playfair Display SC"/>
                <a:ea typeface="Playfair Display SC"/>
                <a:cs typeface="Playfair Display SC"/>
                <a:sym typeface="Playfair Display SC"/>
              </a:defRPr>
            </a:lvl7pPr>
            <a:lvl8pPr lvl="7" algn="ctr">
              <a:spcBef>
                <a:spcPts val="0"/>
              </a:spcBef>
              <a:spcAft>
                <a:spcPts val="0"/>
              </a:spcAft>
              <a:buClr>
                <a:srgbClr val="FFDD92"/>
              </a:buClr>
              <a:buSzPts val="1400"/>
              <a:buFont typeface="Playfair Display SC"/>
              <a:buNone/>
              <a:defRPr>
                <a:solidFill>
                  <a:srgbClr val="FFDD92"/>
                </a:solidFill>
                <a:latin typeface="Playfair Display SC"/>
                <a:ea typeface="Playfair Display SC"/>
                <a:cs typeface="Playfair Display SC"/>
                <a:sym typeface="Playfair Display SC"/>
              </a:defRPr>
            </a:lvl8pPr>
            <a:lvl9pPr lvl="8" algn="ctr">
              <a:spcBef>
                <a:spcPts val="0"/>
              </a:spcBef>
              <a:spcAft>
                <a:spcPts val="0"/>
              </a:spcAft>
              <a:buClr>
                <a:srgbClr val="FFDD92"/>
              </a:buClr>
              <a:buSzPts val="1400"/>
              <a:buFont typeface="Playfair Display SC"/>
              <a:buNone/>
              <a:defRPr>
                <a:solidFill>
                  <a:srgbClr val="FFDD92"/>
                </a:solidFill>
                <a:latin typeface="Playfair Display SC"/>
                <a:ea typeface="Playfair Display SC"/>
                <a:cs typeface="Playfair Display SC"/>
                <a:sym typeface="Playfair Display SC"/>
              </a:defRPr>
            </a:lvl9pPr>
          </a:lstStyle>
          <a:p>
            <a:endParaRPr/>
          </a:p>
        </p:txBody>
      </p:sp>
      <p:sp>
        <p:nvSpPr>
          <p:cNvPr id="59" name="Google Shape;59;p1"/>
          <p:cNvSpPr txBox="1">
            <a:spLocks noGrp="1"/>
          </p:cNvSpPr>
          <p:nvPr>
            <p:ph type="body" idx="1"/>
          </p:nvPr>
        </p:nvSpPr>
        <p:spPr>
          <a:xfrm>
            <a:off x="2477051" y="2013500"/>
            <a:ext cx="7238000" cy="3192800"/>
          </a:xfrm>
          <a:prstGeom prst="rect">
            <a:avLst/>
          </a:prstGeom>
          <a:noFill/>
          <a:ln>
            <a:noFill/>
          </a:ln>
        </p:spPr>
        <p:txBody>
          <a:bodyPr spcFirstLastPara="1" wrap="square" lIns="91425" tIns="91425" rIns="91425" bIns="91425" anchor="t" anchorCtr="0">
            <a:noAutofit/>
          </a:bodyPr>
          <a:lstStyle>
            <a:lvl1pPr marL="457200" lvl="0" indent="-342900">
              <a:spcBef>
                <a:spcPts val="600"/>
              </a:spcBef>
              <a:spcAft>
                <a:spcPts val="0"/>
              </a:spcAft>
              <a:buClr>
                <a:schemeClr val="accent5"/>
              </a:buClr>
              <a:buSzPts val="1800"/>
              <a:buFont typeface="Playfair Display"/>
              <a:buChar char="❄"/>
              <a:defRPr sz="1800">
                <a:solidFill>
                  <a:schemeClr val="lt1"/>
                </a:solidFill>
                <a:latin typeface="Playfair Display"/>
                <a:ea typeface="Playfair Display"/>
                <a:cs typeface="Playfair Display"/>
                <a:sym typeface="Playfair Display"/>
              </a:defRPr>
            </a:lvl1pPr>
            <a:lvl2pPr marL="914400" lvl="1" indent="-292100">
              <a:spcBef>
                <a:spcPts val="0"/>
              </a:spcBef>
              <a:spcAft>
                <a:spcPts val="0"/>
              </a:spcAft>
              <a:buClr>
                <a:schemeClr val="accent5"/>
              </a:buClr>
              <a:buSzPts val="1000"/>
              <a:buFont typeface="Playfair Display"/>
              <a:buChar char="★"/>
              <a:defRPr sz="1800">
                <a:solidFill>
                  <a:schemeClr val="lt1"/>
                </a:solidFill>
                <a:latin typeface="Playfair Display"/>
                <a:ea typeface="Playfair Display"/>
                <a:cs typeface="Playfair Display"/>
                <a:sym typeface="Playfair Display"/>
              </a:defRPr>
            </a:lvl2pPr>
            <a:lvl3pPr marL="1371600" lvl="2" indent="-342900">
              <a:spcBef>
                <a:spcPts val="0"/>
              </a:spcBef>
              <a:spcAft>
                <a:spcPts val="0"/>
              </a:spcAft>
              <a:buClr>
                <a:schemeClr val="accent5"/>
              </a:buClr>
              <a:buSzPts val="1800"/>
              <a:buFont typeface="Playfair Display"/>
              <a:buChar char="■"/>
              <a:defRPr sz="1800">
                <a:solidFill>
                  <a:schemeClr val="lt1"/>
                </a:solidFill>
                <a:latin typeface="Playfair Display"/>
                <a:ea typeface="Playfair Display"/>
                <a:cs typeface="Playfair Display"/>
                <a:sym typeface="Playfair Display"/>
              </a:defRPr>
            </a:lvl3pPr>
            <a:lvl4pPr marL="1828800" lvl="3" indent="-342900">
              <a:spcBef>
                <a:spcPts val="0"/>
              </a:spcBef>
              <a:spcAft>
                <a:spcPts val="0"/>
              </a:spcAft>
              <a:buClr>
                <a:schemeClr val="lt1"/>
              </a:buClr>
              <a:buSzPts val="1800"/>
              <a:buFont typeface="Playfair Display"/>
              <a:buChar char="●"/>
              <a:defRPr sz="1800">
                <a:solidFill>
                  <a:schemeClr val="lt1"/>
                </a:solidFill>
                <a:latin typeface="Playfair Display"/>
                <a:ea typeface="Playfair Display"/>
                <a:cs typeface="Playfair Display"/>
                <a:sym typeface="Playfair Display"/>
              </a:defRPr>
            </a:lvl4pPr>
            <a:lvl5pPr marL="2286000" lvl="4" indent="-342900">
              <a:spcBef>
                <a:spcPts val="0"/>
              </a:spcBef>
              <a:spcAft>
                <a:spcPts val="0"/>
              </a:spcAft>
              <a:buClr>
                <a:schemeClr val="lt1"/>
              </a:buClr>
              <a:buSzPts val="1800"/>
              <a:buFont typeface="Playfair Display"/>
              <a:buChar char="○"/>
              <a:defRPr sz="1800">
                <a:solidFill>
                  <a:schemeClr val="lt1"/>
                </a:solidFill>
                <a:latin typeface="Playfair Display"/>
                <a:ea typeface="Playfair Display"/>
                <a:cs typeface="Playfair Display"/>
                <a:sym typeface="Playfair Display"/>
              </a:defRPr>
            </a:lvl5pPr>
            <a:lvl6pPr marL="2743200" lvl="5" indent="-342900">
              <a:spcBef>
                <a:spcPts val="0"/>
              </a:spcBef>
              <a:spcAft>
                <a:spcPts val="0"/>
              </a:spcAft>
              <a:buClr>
                <a:schemeClr val="lt1"/>
              </a:buClr>
              <a:buSzPts val="1800"/>
              <a:buFont typeface="Playfair Display"/>
              <a:buChar char="■"/>
              <a:defRPr sz="1800">
                <a:solidFill>
                  <a:schemeClr val="lt1"/>
                </a:solidFill>
                <a:latin typeface="Playfair Display"/>
                <a:ea typeface="Playfair Display"/>
                <a:cs typeface="Playfair Display"/>
                <a:sym typeface="Playfair Display"/>
              </a:defRPr>
            </a:lvl6pPr>
            <a:lvl7pPr marL="3200400" lvl="6" indent="-342900">
              <a:spcBef>
                <a:spcPts val="0"/>
              </a:spcBef>
              <a:spcAft>
                <a:spcPts val="0"/>
              </a:spcAft>
              <a:buClr>
                <a:schemeClr val="lt1"/>
              </a:buClr>
              <a:buSzPts val="1800"/>
              <a:buFont typeface="Playfair Display"/>
              <a:buChar char="●"/>
              <a:defRPr sz="1800">
                <a:solidFill>
                  <a:schemeClr val="lt1"/>
                </a:solidFill>
                <a:latin typeface="Playfair Display"/>
                <a:ea typeface="Playfair Display"/>
                <a:cs typeface="Playfair Display"/>
                <a:sym typeface="Playfair Display"/>
              </a:defRPr>
            </a:lvl7pPr>
            <a:lvl8pPr marL="3657600" lvl="7" indent="-342900">
              <a:spcBef>
                <a:spcPts val="0"/>
              </a:spcBef>
              <a:spcAft>
                <a:spcPts val="0"/>
              </a:spcAft>
              <a:buClr>
                <a:schemeClr val="lt1"/>
              </a:buClr>
              <a:buSzPts val="1800"/>
              <a:buFont typeface="Playfair Display"/>
              <a:buChar char="○"/>
              <a:defRPr sz="1800">
                <a:solidFill>
                  <a:schemeClr val="lt1"/>
                </a:solidFill>
                <a:latin typeface="Playfair Display"/>
                <a:ea typeface="Playfair Display"/>
                <a:cs typeface="Playfair Display"/>
                <a:sym typeface="Playfair Display"/>
              </a:defRPr>
            </a:lvl8pPr>
            <a:lvl9pPr marL="4114800" lvl="8" indent="-342900">
              <a:spcBef>
                <a:spcPts val="0"/>
              </a:spcBef>
              <a:spcAft>
                <a:spcPts val="0"/>
              </a:spcAft>
              <a:buClr>
                <a:schemeClr val="lt1"/>
              </a:buClr>
              <a:buSzPts val="1800"/>
              <a:buFont typeface="Playfair Display"/>
              <a:buChar char="■"/>
              <a:defRPr sz="1800">
                <a:solidFill>
                  <a:schemeClr val="lt1"/>
                </a:solidFill>
                <a:latin typeface="Playfair Display"/>
                <a:ea typeface="Playfair Display"/>
                <a:cs typeface="Playfair Display"/>
                <a:sym typeface="Playfair Display"/>
              </a:defRPr>
            </a:lvl9pPr>
          </a:lstStyle>
          <a:p>
            <a:endParaRPr/>
          </a:p>
        </p:txBody>
      </p:sp>
      <p:grpSp>
        <p:nvGrpSpPr>
          <p:cNvPr id="60" name="Google Shape;60;p1"/>
          <p:cNvGrpSpPr/>
          <p:nvPr/>
        </p:nvGrpSpPr>
        <p:grpSpPr>
          <a:xfrm>
            <a:off x="163777" y="756611"/>
            <a:ext cx="11611375" cy="5783404"/>
            <a:chOff x="122832" y="567458"/>
            <a:chExt cx="8708531" cy="4337553"/>
          </a:xfrm>
        </p:grpSpPr>
        <p:sp>
          <p:nvSpPr>
            <p:cNvPr id="61" name="Google Shape;61;p1"/>
            <p:cNvSpPr/>
            <p:nvPr/>
          </p:nvSpPr>
          <p:spPr>
            <a:xfrm>
              <a:off x="1274763" y="3227725"/>
              <a:ext cx="190200" cy="180900"/>
            </a:xfrm>
            <a:prstGeom prst="star5">
              <a:avLst>
                <a:gd name="adj" fmla="val 25854"/>
                <a:gd name="hf" fmla="val 105146"/>
                <a:gd name="vf" fmla="val 110557"/>
              </a:avLst>
            </a:prstGeom>
            <a:solidFill>
              <a:srgbClr val="FFE8CA">
                <a:alpha val="51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1"/>
            <p:cNvSpPr/>
            <p:nvPr/>
          </p:nvSpPr>
          <p:spPr>
            <a:xfrm rot="594570">
              <a:off x="903527" y="1168260"/>
              <a:ext cx="101108" cy="95930"/>
            </a:xfrm>
            <a:prstGeom prst="star5">
              <a:avLst>
                <a:gd name="adj" fmla="val 25854"/>
                <a:gd name="hf" fmla="val 105146"/>
                <a:gd name="vf" fmla="val 110557"/>
              </a:avLst>
            </a:prstGeom>
            <a:solidFill>
              <a:srgbClr val="FFE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1"/>
            <p:cNvSpPr/>
            <p:nvPr/>
          </p:nvSpPr>
          <p:spPr>
            <a:xfrm rot="7455300">
              <a:off x="140299" y="2166506"/>
              <a:ext cx="101265" cy="95857"/>
            </a:xfrm>
            <a:prstGeom prst="star5">
              <a:avLst>
                <a:gd name="adj" fmla="val 25854"/>
                <a:gd name="hf" fmla="val 105146"/>
                <a:gd name="vf" fmla="val 110557"/>
              </a:avLst>
            </a:prstGeom>
            <a:solidFill>
              <a:srgbClr val="FFE8CA">
                <a:alpha val="51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1"/>
            <p:cNvSpPr/>
            <p:nvPr/>
          </p:nvSpPr>
          <p:spPr>
            <a:xfrm rot="7455300">
              <a:off x="8431949" y="4624806"/>
              <a:ext cx="101265" cy="95857"/>
            </a:xfrm>
            <a:prstGeom prst="star5">
              <a:avLst>
                <a:gd name="adj" fmla="val 25854"/>
                <a:gd name="hf" fmla="val 105146"/>
                <a:gd name="vf" fmla="val 110557"/>
              </a:avLst>
            </a:prstGeom>
            <a:solidFill>
              <a:srgbClr val="FFE8CA">
                <a:alpha val="51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1"/>
            <p:cNvSpPr/>
            <p:nvPr/>
          </p:nvSpPr>
          <p:spPr>
            <a:xfrm rot="7455300">
              <a:off x="8295749" y="830456"/>
              <a:ext cx="101265" cy="95857"/>
            </a:xfrm>
            <a:prstGeom prst="star5">
              <a:avLst>
                <a:gd name="adj" fmla="val 25854"/>
                <a:gd name="hf" fmla="val 105146"/>
                <a:gd name="vf" fmla="val 110557"/>
              </a:avLst>
            </a:prstGeom>
            <a:solidFill>
              <a:srgbClr val="FFE8CA">
                <a:alpha val="51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1"/>
            <p:cNvSpPr/>
            <p:nvPr/>
          </p:nvSpPr>
          <p:spPr>
            <a:xfrm rot="594570">
              <a:off x="7771177" y="3734960"/>
              <a:ext cx="101108" cy="95930"/>
            </a:xfrm>
            <a:prstGeom prst="star5">
              <a:avLst>
                <a:gd name="adj" fmla="val 25854"/>
                <a:gd name="hf" fmla="val 105146"/>
                <a:gd name="vf" fmla="val 110557"/>
              </a:avLst>
            </a:prstGeom>
            <a:solidFill>
              <a:srgbClr val="FFE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1"/>
            <p:cNvSpPr/>
            <p:nvPr/>
          </p:nvSpPr>
          <p:spPr>
            <a:xfrm rot="594570">
              <a:off x="7215177" y="612885"/>
              <a:ext cx="101108" cy="95930"/>
            </a:xfrm>
            <a:prstGeom prst="star5">
              <a:avLst>
                <a:gd name="adj" fmla="val 25854"/>
                <a:gd name="hf" fmla="val 105146"/>
                <a:gd name="vf" fmla="val 110557"/>
              </a:avLst>
            </a:prstGeom>
            <a:solidFill>
              <a:srgbClr val="FFE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1"/>
            <p:cNvSpPr/>
            <p:nvPr/>
          </p:nvSpPr>
          <p:spPr>
            <a:xfrm rot="1831782">
              <a:off x="1954895" y="4688486"/>
              <a:ext cx="190163" cy="180748"/>
            </a:xfrm>
            <a:prstGeom prst="star5">
              <a:avLst>
                <a:gd name="adj" fmla="val 25854"/>
                <a:gd name="hf" fmla="val 105146"/>
                <a:gd name="vf" fmla="val 110557"/>
              </a:avLst>
            </a:prstGeom>
            <a:solidFill>
              <a:srgbClr val="FFE8CA">
                <a:alpha val="1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1"/>
            <p:cNvSpPr/>
            <p:nvPr/>
          </p:nvSpPr>
          <p:spPr>
            <a:xfrm rot="1831782">
              <a:off x="7912495" y="2066761"/>
              <a:ext cx="190163" cy="180748"/>
            </a:xfrm>
            <a:prstGeom prst="star5">
              <a:avLst>
                <a:gd name="adj" fmla="val 25854"/>
                <a:gd name="hf" fmla="val 105146"/>
                <a:gd name="vf" fmla="val 110557"/>
              </a:avLst>
            </a:prstGeom>
            <a:solidFill>
              <a:srgbClr val="FFE8CA">
                <a:alpha val="1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1"/>
            <p:cNvSpPr/>
            <p:nvPr/>
          </p:nvSpPr>
          <p:spPr>
            <a:xfrm rot="-260594">
              <a:off x="1899882" y="574394"/>
              <a:ext cx="190146" cy="180827"/>
            </a:xfrm>
            <a:prstGeom prst="star5">
              <a:avLst>
                <a:gd name="adj" fmla="val 25854"/>
                <a:gd name="hf" fmla="val 105146"/>
                <a:gd name="vf" fmla="val 110557"/>
              </a:avLst>
            </a:prstGeom>
            <a:solidFill>
              <a:srgbClr val="FFE8CA">
                <a:alpha val="1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1"/>
            <p:cNvSpPr/>
            <p:nvPr/>
          </p:nvSpPr>
          <p:spPr>
            <a:xfrm rot="-260594">
              <a:off x="187332" y="1702644"/>
              <a:ext cx="190146" cy="180827"/>
            </a:xfrm>
            <a:prstGeom prst="star5">
              <a:avLst>
                <a:gd name="adj" fmla="val 25854"/>
                <a:gd name="hf" fmla="val 105146"/>
                <a:gd name="vf" fmla="val 110557"/>
              </a:avLst>
            </a:prstGeom>
            <a:solidFill>
              <a:srgbClr val="FFE8CA">
                <a:alpha val="1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1"/>
            <p:cNvSpPr/>
            <p:nvPr/>
          </p:nvSpPr>
          <p:spPr>
            <a:xfrm>
              <a:off x="8641163" y="2693425"/>
              <a:ext cx="190200" cy="180900"/>
            </a:xfrm>
            <a:prstGeom prst="star5">
              <a:avLst>
                <a:gd name="adj" fmla="val 25854"/>
                <a:gd name="hf" fmla="val 105146"/>
                <a:gd name="vf" fmla="val 110557"/>
              </a:avLst>
            </a:prstGeom>
            <a:solidFill>
              <a:srgbClr val="FFE8CA">
                <a:alpha val="51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73" name="Google Shape;73;p1"/>
          <p:cNvPicPr preferRelativeResize="0"/>
          <p:nvPr/>
        </p:nvPicPr>
        <p:blipFill>
          <a:blip r:embed="rId4">
            <a:alphaModFix amt="20000"/>
          </a:blip>
          <a:stretch>
            <a:fillRect/>
          </a:stretch>
        </p:blipFill>
        <p:spPr>
          <a:xfrm>
            <a:off x="1061367" y="134367"/>
            <a:ext cx="893933" cy="1016267"/>
          </a:xfrm>
          <a:prstGeom prst="rect">
            <a:avLst/>
          </a:prstGeom>
          <a:noFill/>
          <a:ln>
            <a:noFill/>
          </a:ln>
        </p:spPr>
      </p:pic>
      <p:pic>
        <p:nvPicPr>
          <p:cNvPr id="74" name="Google Shape;74;p1"/>
          <p:cNvPicPr preferRelativeResize="0"/>
          <p:nvPr/>
        </p:nvPicPr>
        <p:blipFill>
          <a:blip r:embed="rId4">
            <a:alphaModFix amt="20000"/>
          </a:blip>
          <a:stretch>
            <a:fillRect/>
          </a:stretch>
        </p:blipFill>
        <p:spPr>
          <a:xfrm>
            <a:off x="163767" y="6270900"/>
            <a:ext cx="679533" cy="772533"/>
          </a:xfrm>
          <a:prstGeom prst="rect">
            <a:avLst/>
          </a:prstGeom>
          <a:noFill/>
          <a:ln>
            <a:noFill/>
          </a:ln>
        </p:spPr>
      </p:pic>
      <p:pic>
        <p:nvPicPr>
          <p:cNvPr id="75" name="Google Shape;75;p1"/>
          <p:cNvPicPr preferRelativeResize="0"/>
          <p:nvPr/>
        </p:nvPicPr>
        <p:blipFill>
          <a:blip r:embed="rId4">
            <a:alphaModFix amt="20000"/>
          </a:blip>
          <a:stretch>
            <a:fillRect/>
          </a:stretch>
        </p:blipFill>
        <p:spPr>
          <a:xfrm>
            <a:off x="9929367" y="1540267"/>
            <a:ext cx="747067" cy="849300"/>
          </a:xfrm>
          <a:prstGeom prst="rect">
            <a:avLst/>
          </a:prstGeom>
          <a:noFill/>
          <a:ln>
            <a:noFill/>
          </a:ln>
        </p:spPr>
      </p:pic>
      <p:pic>
        <p:nvPicPr>
          <p:cNvPr id="76" name="Google Shape;76;p1"/>
          <p:cNvPicPr preferRelativeResize="0"/>
          <p:nvPr/>
        </p:nvPicPr>
        <p:blipFill>
          <a:blip r:embed="rId4">
            <a:alphaModFix amt="20000"/>
          </a:blip>
          <a:stretch>
            <a:fillRect/>
          </a:stretch>
        </p:blipFill>
        <p:spPr>
          <a:xfrm>
            <a:off x="11500600" y="5052534"/>
            <a:ext cx="828867" cy="942300"/>
          </a:xfrm>
          <a:prstGeom prst="rect">
            <a:avLst/>
          </a:prstGeom>
          <a:noFill/>
          <a:ln>
            <a:noFill/>
          </a:ln>
        </p:spPr>
      </p:pic>
      <p:pic>
        <p:nvPicPr>
          <p:cNvPr id="77" name="Google Shape;77;p1"/>
          <p:cNvPicPr preferRelativeResize="0"/>
          <p:nvPr/>
        </p:nvPicPr>
        <p:blipFill>
          <a:blip r:embed="rId5">
            <a:alphaModFix amt="15000"/>
          </a:blip>
          <a:stretch>
            <a:fillRect/>
          </a:stretch>
        </p:blipFill>
        <p:spPr>
          <a:xfrm>
            <a:off x="994400" y="3177091"/>
            <a:ext cx="679533" cy="770323"/>
          </a:xfrm>
          <a:prstGeom prst="rect">
            <a:avLst/>
          </a:prstGeom>
          <a:noFill/>
          <a:ln>
            <a:noFill/>
          </a:ln>
        </p:spPr>
      </p:pic>
      <p:pic>
        <p:nvPicPr>
          <p:cNvPr id="78" name="Google Shape;78;p1"/>
          <p:cNvPicPr preferRelativeResize="0"/>
          <p:nvPr/>
        </p:nvPicPr>
        <p:blipFill>
          <a:blip r:embed="rId5">
            <a:alphaModFix amt="15000"/>
          </a:blip>
          <a:stretch>
            <a:fillRect/>
          </a:stretch>
        </p:blipFill>
        <p:spPr>
          <a:xfrm>
            <a:off x="8754467" y="-94661"/>
            <a:ext cx="373067" cy="422900"/>
          </a:xfrm>
          <a:prstGeom prst="rect">
            <a:avLst/>
          </a:prstGeom>
          <a:noFill/>
          <a:ln>
            <a:noFill/>
          </a:ln>
        </p:spPr>
      </p:pic>
      <p:pic>
        <p:nvPicPr>
          <p:cNvPr id="79" name="Google Shape;79;p1"/>
          <p:cNvPicPr preferRelativeResize="0"/>
          <p:nvPr/>
        </p:nvPicPr>
        <p:blipFill>
          <a:blip r:embed="rId5">
            <a:alphaModFix amt="15000"/>
          </a:blip>
          <a:stretch>
            <a:fillRect/>
          </a:stretch>
        </p:blipFill>
        <p:spPr>
          <a:xfrm>
            <a:off x="9375934" y="6270903"/>
            <a:ext cx="612567" cy="694367"/>
          </a:xfrm>
          <a:prstGeom prst="rect">
            <a:avLst/>
          </a:prstGeom>
          <a:noFill/>
          <a:ln>
            <a:noFill/>
          </a:ln>
        </p:spPr>
      </p:pic>
      <p:sp>
        <p:nvSpPr>
          <p:cNvPr id="80" name="Google Shape;80;p1"/>
          <p:cNvSpPr/>
          <p:nvPr/>
        </p:nvSpPr>
        <p:spPr>
          <a:xfrm>
            <a:off x="4576500" y="-556633"/>
            <a:ext cx="828800" cy="828800"/>
          </a:xfrm>
          <a:prstGeom prst="ellipse">
            <a:avLst/>
          </a:prstGeom>
          <a:gradFill>
            <a:gsLst>
              <a:gs pos="0">
                <a:srgbClr val="FFCC3E">
                  <a:alpha val="19215"/>
                </a:srgbClr>
              </a:gs>
              <a:gs pos="50000">
                <a:srgbClr val="FFCC3E">
                  <a:alpha val="19215"/>
                </a:srgbClr>
              </a:gs>
              <a:gs pos="68000">
                <a:srgbClr val="FFCC3E">
                  <a:alpha val="0"/>
                </a:srgbClr>
              </a:gs>
              <a:gs pos="100000">
                <a:srgbClr val="FFCC3E">
                  <a:alpha val="0"/>
                </a:srgbClr>
              </a:gs>
            </a:gsLst>
            <a:path path="circle">
              <a:fillToRect l="50000" t="50000" r="50000" b="50000"/>
            </a:path>
            <a:tileRect/>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1"/>
          <p:cNvSpPr txBox="1">
            <a:spLocks noGrp="1"/>
          </p:cNvSpPr>
          <p:nvPr>
            <p:ph type="sldNum" idx="12"/>
          </p:nvPr>
        </p:nvSpPr>
        <p:spPr>
          <a:xfrm>
            <a:off x="5730200" y="6333135"/>
            <a:ext cx="731600" cy="524800"/>
          </a:xfrm>
          <a:prstGeom prst="rect">
            <a:avLst/>
          </a:prstGeom>
          <a:noFill/>
          <a:ln>
            <a:noFill/>
          </a:ln>
        </p:spPr>
        <p:txBody>
          <a:bodyPr spcFirstLastPara="1" wrap="square" lIns="91425" tIns="91425" rIns="91425" bIns="91425" anchor="t" anchorCtr="0">
            <a:noAutofit/>
          </a:bodyPr>
          <a:lstStyle>
            <a:lvl1pPr lvl="0" algn="ctr">
              <a:buNone/>
              <a:defRPr sz="1733">
                <a:solidFill>
                  <a:schemeClr val="accent1"/>
                </a:solidFill>
                <a:latin typeface="Playfair Display"/>
                <a:ea typeface="Playfair Display"/>
                <a:cs typeface="Playfair Display"/>
                <a:sym typeface="Playfair Display"/>
              </a:defRPr>
            </a:lvl1pPr>
            <a:lvl2pPr lvl="1" algn="ctr">
              <a:buNone/>
              <a:defRPr sz="1733">
                <a:solidFill>
                  <a:schemeClr val="accent1"/>
                </a:solidFill>
                <a:latin typeface="Playfair Display"/>
                <a:ea typeface="Playfair Display"/>
                <a:cs typeface="Playfair Display"/>
                <a:sym typeface="Playfair Display"/>
              </a:defRPr>
            </a:lvl2pPr>
            <a:lvl3pPr lvl="2" algn="ctr">
              <a:buNone/>
              <a:defRPr sz="1733">
                <a:solidFill>
                  <a:schemeClr val="accent1"/>
                </a:solidFill>
                <a:latin typeface="Playfair Display"/>
                <a:ea typeface="Playfair Display"/>
                <a:cs typeface="Playfair Display"/>
                <a:sym typeface="Playfair Display"/>
              </a:defRPr>
            </a:lvl3pPr>
            <a:lvl4pPr lvl="3" algn="ctr">
              <a:buNone/>
              <a:defRPr sz="1733">
                <a:solidFill>
                  <a:schemeClr val="accent1"/>
                </a:solidFill>
                <a:latin typeface="Playfair Display"/>
                <a:ea typeface="Playfair Display"/>
                <a:cs typeface="Playfair Display"/>
                <a:sym typeface="Playfair Display"/>
              </a:defRPr>
            </a:lvl4pPr>
            <a:lvl5pPr lvl="4" algn="ctr">
              <a:buNone/>
              <a:defRPr sz="1733">
                <a:solidFill>
                  <a:schemeClr val="accent1"/>
                </a:solidFill>
                <a:latin typeface="Playfair Display"/>
                <a:ea typeface="Playfair Display"/>
                <a:cs typeface="Playfair Display"/>
                <a:sym typeface="Playfair Display"/>
              </a:defRPr>
            </a:lvl5pPr>
            <a:lvl6pPr lvl="5" algn="ctr">
              <a:buNone/>
              <a:defRPr sz="1733">
                <a:solidFill>
                  <a:schemeClr val="accent1"/>
                </a:solidFill>
                <a:latin typeface="Playfair Display"/>
                <a:ea typeface="Playfair Display"/>
                <a:cs typeface="Playfair Display"/>
                <a:sym typeface="Playfair Display"/>
              </a:defRPr>
            </a:lvl6pPr>
            <a:lvl7pPr lvl="6" algn="ctr">
              <a:buNone/>
              <a:defRPr sz="1733">
                <a:solidFill>
                  <a:schemeClr val="accent1"/>
                </a:solidFill>
                <a:latin typeface="Playfair Display"/>
                <a:ea typeface="Playfair Display"/>
                <a:cs typeface="Playfair Display"/>
                <a:sym typeface="Playfair Display"/>
              </a:defRPr>
            </a:lvl7pPr>
            <a:lvl8pPr lvl="7" algn="ctr">
              <a:buNone/>
              <a:defRPr sz="1733">
                <a:solidFill>
                  <a:schemeClr val="accent1"/>
                </a:solidFill>
                <a:latin typeface="Playfair Display"/>
                <a:ea typeface="Playfair Display"/>
                <a:cs typeface="Playfair Display"/>
                <a:sym typeface="Playfair Display"/>
              </a:defRPr>
            </a:lvl8pPr>
            <a:lvl9pPr lvl="8" algn="ctr">
              <a:buNone/>
              <a:defRPr sz="1733">
                <a:solidFill>
                  <a:schemeClr val="accent1"/>
                </a:solidFill>
                <a:latin typeface="Playfair Display"/>
                <a:ea typeface="Playfair Display"/>
                <a:cs typeface="Playfair Display"/>
                <a:sym typeface="Playfair Display"/>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34646942"/>
      </p:ext>
    </p:extLst>
  </p:cSld>
  <p:clrMap bg1="lt1" tx1="dk1" bg2="dk2" tx2="lt2" accent1="accent1" accent2="accent2" accent3="accent3" accent4="accent4" accent5="accent5" accent6="accent6" hlink="hlink" folHlink="folHlink"/>
  <p:sldLayoutIdLst>
    <p:sldLayoutId id="2147483663" r:id="rId1"/>
    <p:sldLayoutId id="2147483664" r:id="rId2"/>
  </p:sldLayoutIdLst>
  <mc:AlternateContent xmlns:mc="http://schemas.openxmlformats.org/markup-compatibility/2006" xmlns:p14="http://schemas.microsoft.com/office/powerpoint/2010/main">
    <mc:Choice Requires="p14">
      <p:transition p14:dur="0"/>
    </mc:Choice>
    <mc:Fallback xmlns="">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70000"/>
            <a:ext cx="12192000" cy="8128000"/>
          </a:xfrm>
          <a:prstGeom prst="rect">
            <a:avLst/>
          </a:prstGeom>
        </p:spPr>
      </p:pic>
      <p:sp>
        <p:nvSpPr>
          <p:cNvPr id="7" name="Rectangle 6"/>
          <p:cNvSpPr/>
          <p:nvPr/>
        </p:nvSpPr>
        <p:spPr>
          <a:xfrm>
            <a:off x="605595" y="1007288"/>
            <a:ext cx="10511246" cy="1538883"/>
          </a:xfrm>
          <a:prstGeom prst="rect">
            <a:avLst/>
          </a:prstGeom>
          <a:ln>
            <a:noFill/>
          </a:ln>
        </p:spPr>
        <p:txBody>
          <a:bodyPr wrap="square">
            <a:spAutoFit/>
          </a:bodyPr>
          <a:lstStyle/>
          <a:p>
            <a:r>
              <a:rPr lang="en-GB" sz="5400" b="1" dirty="0">
                <a:ln w="3175">
                  <a:solidFill>
                    <a:srgbClr val="7030A0"/>
                  </a:solidFill>
                </a:ln>
                <a:solidFill>
                  <a:schemeClr val="bg1"/>
                </a:solidFill>
                <a:latin typeface="Bodoni MT" panose="02070603080606020203" pitchFamily="18" charset="0"/>
              </a:rPr>
              <a:t>The Rhythm of Life Advent Journey</a:t>
            </a:r>
          </a:p>
          <a:p>
            <a:r>
              <a:rPr lang="en-GB" sz="4000" dirty="0" smtClean="0">
                <a:ln w="3175">
                  <a:solidFill>
                    <a:srgbClr val="7030A0"/>
                  </a:solidFill>
                </a:ln>
                <a:solidFill>
                  <a:schemeClr val="bg1"/>
                </a:solidFill>
              </a:rPr>
              <a:t>Creating</a:t>
            </a:r>
            <a:endParaRPr lang="en-GB" sz="4000" dirty="0">
              <a:ln w="3175">
                <a:solidFill>
                  <a:srgbClr val="7030A0"/>
                </a:solidFill>
              </a:ln>
              <a:solidFill>
                <a:schemeClr val="bg1"/>
              </a:solidFill>
            </a:endParaRPr>
          </a:p>
        </p:txBody>
      </p:sp>
    </p:spTree>
    <p:extLst>
      <p:ext uri="{BB962C8B-B14F-4D97-AF65-F5344CB8AC3E}">
        <p14:creationId xmlns:p14="http://schemas.microsoft.com/office/powerpoint/2010/main" val="356242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28" name="TextBox 27"/>
          <p:cNvSpPr txBox="1"/>
          <p:nvPr/>
        </p:nvSpPr>
        <p:spPr>
          <a:xfrm>
            <a:off x="10023632" y="-535447"/>
            <a:ext cx="1604965" cy="369332"/>
          </a:xfrm>
          <a:prstGeom prst="rect">
            <a:avLst/>
          </a:prstGeom>
          <a:solidFill>
            <a:schemeClr val="bg1"/>
          </a:solidFill>
        </p:spPr>
        <p:txBody>
          <a:bodyPr wrap="square" rtlCol="0">
            <a:spAutoFit/>
          </a:bodyPr>
          <a:lstStyle/>
          <a:p>
            <a:r>
              <a:rPr lang="en-GB" dirty="0" smtClean="0"/>
              <a:t>Celebration 1</a:t>
            </a:r>
            <a:endParaRPr lang="en-GB" dirty="0"/>
          </a:p>
        </p:txBody>
      </p:sp>
      <p:sp>
        <p:nvSpPr>
          <p:cNvPr id="4" name="TextBox 3"/>
          <p:cNvSpPr txBox="1"/>
          <p:nvPr/>
        </p:nvSpPr>
        <p:spPr>
          <a:xfrm>
            <a:off x="714102" y="1117963"/>
            <a:ext cx="6784871" cy="584775"/>
          </a:xfrm>
          <a:prstGeom prst="rect">
            <a:avLst/>
          </a:prstGeom>
          <a:noFill/>
        </p:spPr>
        <p:txBody>
          <a:bodyPr wrap="none" rtlCol="0">
            <a:spAutoFit/>
          </a:bodyPr>
          <a:lstStyle/>
          <a:p>
            <a:r>
              <a:rPr lang="en-GB" sz="3200" dirty="0" smtClean="0">
                <a:solidFill>
                  <a:schemeClr val="bg2">
                    <a:lumMod val="60000"/>
                    <a:lumOff val="40000"/>
                  </a:schemeClr>
                </a:solidFill>
                <a:latin typeface="Calibri" panose="020F0502020204030204" pitchFamily="34" charset="0"/>
                <a:cs typeface="Calibri" panose="020F0502020204030204" pitchFamily="34" charset="0"/>
              </a:rPr>
              <a:t>Have a thoughtful look at these images.</a:t>
            </a:r>
            <a:endParaRPr lang="en-GB" dirty="0">
              <a:solidFill>
                <a:schemeClr val="bg2">
                  <a:lumMod val="60000"/>
                  <a:lumOff val="40000"/>
                </a:schemeClr>
              </a:solidFill>
              <a:latin typeface="Calibri" panose="020F0502020204030204" pitchFamily="34" charset="0"/>
              <a:cs typeface="Calibri" panose="020F0502020204030204" pitchFamily="34" charset="0"/>
            </a:endParaRPr>
          </a:p>
        </p:txBody>
      </p:sp>
      <p:sp>
        <p:nvSpPr>
          <p:cNvPr id="5" name="TextBox 4"/>
          <p:cNvSpPr txBox="1"/>
          <p:nvPr/>
        </p:nvSpPr>
        <p:spPr>
          <a:xfrm>
            <a:off x="2124804" y="2543327"/>
            <a:ext cx="7225119" cy="2800767"/>
          </a:xfrm>
          <a:prstGeom prst="rect">
            <a:avLst/>
          </a:prstGeom>
          <a:noFill/>
        </p:spPr>
        <p:txBody>
          <a:bodyPr wrap="none" rtlCol="0">
            <a:spAutoFit/>
          </a:bodyPr>
          <a:lstStyle/>
          <a:p>
            <a:r>
              <a:rPr lang="en-GB" sz="4400" dirty="0">
                <a:solidFill>
                  <a:schemeClr val="bg1"/>
                </a:solidFill>
                <a:latin typeface="Calibri" panose="020F0502020204030204" pitchFamily="34" charset="0"/>
                <a:cs typeface="Calibri" panose="020F0502020204030204" pitchFamily="34" charset="0"/>
              </a:rPr>
              <a:t>T</a:t>
            </a:r>
            <a:r>
              <a:rPr lang="en-GB" sz="4400" dirty="0" smtClean="0">
                <a:solidFill>
                  <a:schemeClr val="bg1"/>
                </a:solidFill>
                <a:latin typeface="Calibri" panose="020F0502020204030204" pitchFamily="34" charset="0"/>
                <a:cs typeface="Calibri" panose="020F0502020204030204" pitchFamily="34" charset="0"/>
              </a:rPr>
              <a:t>hink about what was created,</a:t>
            </a:r>
          </a:p>
          <a:p>
            <a:r>
              <a:rPr lang="en-GB" sz="4400" dirty="0">
                <a:solidFill>
                  <a:schemeClr val="bg1"/>
                </a:solidFill>
                <a:latin typeface="Calibri" panose="020F0502020204030204" pitchFamily="34" charset="0"/>
                <a:cs typeface="Calibri" panose="020F0502020204030204" pitchFamily="34" charset="0"/>
              </a:rPr>
              <a:t>h</a:t>
            </a:r>
            <a:r>
              <a:rPr lang="en-GB" sz="4400" dirty="0" smtClean="0">
                <a:solidFill>
                  <a:schemeClr val="bg1"/>
                </a:solidFill>
                <a:latin typeface="Calibri" panose="020F0502020204030204" pitchFamily="34" charset="0"/>
                <a:cs typeface="Calibri" panose="020F0502020204030204" pitchFamily="34" charset="0"/>
              </a:rPr>
              <a:t>ow they were created </a:t>
            </a:r>
          </a:p>
          <a:p>
            <a:r>
              <a:rPr lang="en-GB" sz="4400" dirty="0" smtClean="0">
                <a:solidFill>
                  <a:schemeClr val="bg1"/>
                </a:solidFill>
                <a:latin typeface="Calibri" panose="020F0502020204030204" pitchFamily="34" charset="0"/>
                <a:cs typeface="Calibri" panose="020F0502020204030204" pitchFamily="34" charset="0"/>
              </a:rPr>
              <a:t>and who created them…</a:t>
            </a:r>
          </a:p>
          <a:p>
            <a:endParaRPr lang="en-GB" sz="4400" dirty="0">
              <a:solidFill>
                <a:schemeClr val="bg1"/>
              </a:solidFill>
            </a:endParaRPr>
          </a:p>
        </p:txBody>
      </p:sp>
      <p:pic>
        <p:nvPicPr>
          <p:cNvPr id="6" name="Picture 5"/>
          <p:cNvPicPr>
            <a:picLocks/>
          </p:cNvPicPr>
          <p:nvPr/>
        </p:nvPicPr>
        <p:blipFill>
          <a:blip r:embed="rId3"/>
          <a:stretch>
            <a:fillRect/>
          </a:stretch>
        </p:blipFill>
        <p:spPr>
          <a:xfrm>
            <a:off x="10826114" y="330350"/>
            <a:ext cx="1080000" cy="1080000"/>
          </a:xfrm>
          <a:prstGeom prst="rect">
            <a:avLst/>
          </a:prstGeom>
          <a:ln>
            <a:solidFill>
              <a:srgbClr val="000000"/>
            </a:solidFill>
          </a:ln>
        </p:spPr>
      </p:pic>
    </p:spTree>
    <p:extLst>
      <p:ext uri="{BB962C8B-B14F-4D97-AF65-F5344CB8AC3E}">
        <p14:creationId xmlns:p14="http://schemas.microsoft.com/office/powerpoint/2010/main" val="32977770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135714" y="1150596"/>
            <a:ext cx="5920567" cy="3938704"/>
          </a:xfrm>
          <a:prstGeom prst="rect">
            <a:avLst/>
          </a:prstGeom>
        </p:spPr>
      </p:pic>
      <p:pic>
        <p:nvPicPr>
          <p:cNvPr id="6" name="Picture 5"/>
          <p:cNvPicPr>
            <a:picLocks noChangeAspect="1"/>
          </p:cNvPicPr>
          <p:nvPr/>
        </p:nvPicPr>
        <p:blipFill>
          <a:blip r:embed="rId3"/>
          <a:stretch>
            <a:fillRect/>
          </a:stretch>
        </p:blipFill>
        <p:spPr>
          <a:xfrm>
            <a:off x="2340535" y="1239169"/>
            <a:ext cx="7510923" cy="3761558"/>
          </a:xfrm>
          <a:prstGeom prst="rect">
            <a:avLst/>
          </a:prstGeom>
        </p:spPr>
      </p:pic>
      <p:pic>
        <p:nvPicPr>
          <p:cNvPr id="8" name="Picture 7"/>
          <p:cNvPicPr>
            <a:picLocks noChangeAspect="1"/>
          </p:cNvPicPr>
          <p:nvPr/>
        </p:nvPicPr>
        <p:blipFill>
          <a:blip r:embed="rId4"/>
          <a:stretch>
            <a:fillRect/>
          </a:stretch>
        </p:blipFill>
        <p:spPr>
          <a:xfrm>
            <a:off x="2822164" y="972099"/>
            <a:ext cx="6547671" cy="4913802"/>
          </a:xfrm>
          <a:prstGeom prst="rect">
            <a:avLst/>
          </a:prstGeom>
        </p:spPr>
      </p:pic>
      <p:pic>
        <p:nvPicPr>
          <p:cNvPr id="10" name="Picture 9"/>
          <p:cNvPicPr>
            <a:picLocks noChangeAspect="1"/>
          </p:cNvPicPr>
          <p:nvPr/>
        </p:nvPicPr>
        <p:blipFill>
          <a:blip r:embed="rId5"/>
          <a:stretch>
            <a:fillRect/>
          </a:stretch>
        </p:blipFill>
        <p:spPr>
          <a:xfrm>
            <a:off x="2044853" y="1215960"/>
            <a:ext cx="8102286" cy="4426080"/>
          </a:xfrm>
          <a:prstGeom prst="rect">
            <a:avLst/>
          </a:prstGeom>
        </p:spPr>
      </p:pic>
      <p:pic>
        <p:nvPicPr>
          <p:cNvPr id="2" name="Picture 1"/>
          <p:cNvPicPr>
            <a:picLocks noChangeAspect="1"/>
          </p:cNvPicPr>
          <p:nvPr/>
        </p:nvPicPr>
        <p:blipFill>
          <a:blip r:embed="rId6"/>
          <a:stretch>
            <a:fillRect/>
          </a:stretch>
        </p:blipFill>
        <p:spPr>
          <a:xfrm>
            <a:off x="4221316" y="730640"/>
            <a:ext cx="3749365" cy="4999153"/>
          </a:xfrm>
          <a:prstGeom prst="rect">
            <a:avLst/>
          </a:prstGeom>
        </p:spPr>
      </p:pic>
      <p:pic>
        <p:nvPicPr>
          <p:cNvPr id="3" name="Picture 2"/>
          <p:cNvPicPr>
            <a:picLocks/>
          </p:cNvPicPr>
          <p:nvPr/>
        </p:nvPicPr>
        <p:blipFill>
          <a:blip r:embed="rId7"/>
          <a:stretch>
            <a:fillRect/>
          </a:stretch>
        </p:blipFill>
        <p:spPr>
          <a:xfrm>
            <a:off x="10826114" y="330350"/>
            <a:ext cx="1080000" cy="1080000"/>
          </a:xfrm>
          <a:prstGeom prst="rect">
            <a:avLst/>
          </a:prstGeom>
          <a:ln>
            <a:solidFill>
              <a:srgbClr val="000000"/>
            </a:solidFill>
          </a:ln>
        </p:spPr>
      </p:pic>
      <p:sp>
        <p:nvSpPr>
          <p:cNvPr id="4" name="Rectangle 3"/>
          <p:cNvSpPr/>
          <p:nvPr/>
        </p:nvSpPr>
        <p:spPr>
          <a:xfrm>
            <a:off x="1141343" y="6078283"/>
            <a:ext cx="9909312" cy="523220"/>
          </a:xfrm>
          <a:prstGeom prst="rect">
            <a:avLst/>
          </a:prstGeom>
        </p:spPr>
        <p:txBody>
          <a:bodyPr wrap="square">
            <a:spAutoFit/>
          </a:bodyPr>
          <a:lstStyle/>
          <a:p>
            <a:r>
              <a:rPr lang="en-GB" sz="2800" dirty="0" smtClean="0">
                <a:solidFill>
                  <a:schemeClr val="bg1"/>
                </a:solidFill>
                <a:latin typeface="Calibri" panose="020F0502020204030204" pitchFamily="34" charset="0"/>
                <a:cs typeface="Calibri" panose="020F0502020204030204" pitchFamily="34" charset="0"/>
              </a:rPr>
              <a:t>What was </a:t>
            </a:r>
            <a:r>
              <a:rPr lang="en-GB" sz="2800" dirty="0">
                <a:solidFill>
                  <a:schemeClr val="bg1"/>
                </a:solidFill>
                <a:latin typeface="Calibri" panose="020F0502020204030204" pitchFamily="34" charset="0"/>
                <a:cs typeface="Calibri" panose="020F0502020204030204" pitchFamily="34" charset="0"/>
              </a:rPr>
              <a:t>created</a:t>
            </a:r>
            <a:r>
              <a:rPr lang="en-GB" sz="2800" dirty="0" smtClean="0">
                <a:solidFill>
                  <a:schemeClr val="bg1"/>
                </a:solidFill>
                <a:latin typeface="Calibri" panose="020F0502020204030204" pitchFamily="34" charset="0"/>
                <a:cs typeface="Calibri" panose="020F0502020204030204" pitchFamily="34" charset="0"/>
              </a:rPr>
              <a:t>, how </a:t>
            </a:r>
            <a:r>
              <a:rPr lang="en-GB" sz="2800" dirty="0">
                <a:solidFill>
                  <a:schemeClr val="bg1"/>
                </a:solidFill>
                <a:latin typeface="Calibri" panose="020F0502020204030204" pitchFamily="34" charset="0"/>
                <a:cs typeface="Calibri" panose="020F0502020204030204" pitchFamily="34" charset="0"/>
              </a:rPr>
              <a:t>were </a:t>
            </a:r>
            <a:r>
              <a:rPr lang="en-GB" sz="2800" dirty="0" smtClean="0">
                <a:solidFill>
                  <a:schemeClr val="bg1"/>
                </a:solidFill>
                <a:latin typeface="Calibri" panose="020F0502020204030204" pitchFamily="34" charset="0"/>
                <a:cs typeface="Calibri" panose="020F0502020204030204" pitchFamily="34" charset="0"/>
              </a:rPr>
              <a:t>they created and who </a:t>
            </a:r>
            <a:r>
              <a:rPr lang="en-GB" sz="2800" dirty="0">
                <a:solidFill>
                  <a:schemeClr val="bg1"/>
                </a:solidFill>
                <a:latin typeface="Calibri" panose="020F0502020204030204" pitchFamily="34" charset="0"/>
                <a:cs typeface="Calibri" panose="020F0502020204030204" pitchFamily="34" charset="0"/>
              </a:rPr>
              <a:t>created </a:t>
            </a:r>
            <a:r>
              <a:rPr lang="en-GB" sz="2800" dirty="0" smtClean="0">
                <a:solidFill>
                  <a:schemeClr val="bg1"/>
                </a:solidFill>
                <a:latin typeface="Calibri" panose="020F0502020204030204" pitchFamily="34" charset="0"/>
                <a:cs typeface="Calibri" panose="020F0502020204030204" pitchFamily="34" charset="0"/>
              </a:rPr>
              <a:t>them?</a:t>
            </a:r>
            <a:endParaRPr lang="en-GB" sz="2800" dirty="0">
              <a:solidFill>
                <a:schemeClr val="bg1"/>
              </a:solidFill>
              <a:latin typeface="Calibri" panose="020F0502020204030204" pitchFamily="34" charset="0"/>
              <a:cs typeface="Calibri" panose="020F0502020204030204" pitchFamily="34" charset="0"/>
            </a:endParaRPr>
          </a:p>
        </p:txBody>
      </p:sp>
      <p:sp>
        <p:nvSpPr>
          <p:cNvPr id="7" name="Rectangle 6"/>
          <p:cNvSpPr/>
          <p:nvPr/>
        </p:nvSpPr>
        <p:spPr>
          <a:xfrm>
            <a:off x="998702" y="394495"/>
            <a:ext cx="10194588" cy="523220"/>
          </a:xfrm>
          <a:prstGeom prst="rect">
            <a:avLst/>
          </a:prstGeom>
        </p:spPr>
        <p:txBody>
          <a:bodyPr wrap="square">
            <a:spAutoFit/>
          </a:bodyPr>
          <a:lstStyle/>
          <a:p>
            <a:pPr lvl="0"/>
            <a:r>
              <a:rPr lang="en-GB" sz="2800" dirty="0">
                <a:solidFill>
                  <a:srgbClr val="FFFFFF"/>
                </a:solidFill>
                <a:latin typeface="Calibri" panose="020F0502020204030204" pitchFamily="34" charset="0"/>
                <a:cs typeface="Calibri" panose="020F0502020204030204" pitchFamily="34" charset="0"/>
              </a:rPr>
              <a:t>These boys are creating a film, but who created the camera? </a:t>
            </a:r>
          </a:p>
        </p:txBody>
      </p:sp>
      <p:sp>
        <p:nvSpPr>
          <p:cNvPr id="9" name="Rectangle 8"/>
          <p:cNvSpPr/>
          <p:nvPr/>
        </p:nvSpPr>
        <p:spPr>
          <a:xfrm>
            <a:off x="155516" y="2090172"/>
            <a:ext cx="2534988" cy="2677656"/>
          </a:xfrm>
          <a:prstGeom prst="rect">
            <a:avLst/>
          </a:prstGeom>
        </p:spPr>
        <p:txBody>
          <a:bodyPr wrap="square">
            <a:spAutoFit/>
          </a:bodyPr>
          <a:lstStyle/>
          <a:p>
            <a:r>
              <a:rPr lang="en-GB" sz="2800" dirty="0">
                <a:solidFill>
                  <a:schemeClr val="bg1"/>
                </a:solidFill>
                <a:latin typeface="Calibri" panose="020F0502020204030204" pitchFamily="34" charset="0"/>
                <a:cs typeface="Calibri" panose="020F0502020204030204" pitchFamily="34" charset="0"/>
              </a:rPr>
              <a:t>Someone created the cake, but who created the happy party atmosphere?</a:t>
            </a:r>
          </a:p>
        </p:txBody>
      </p:sp>
      <p:sp>
        <p:nvSpPr>
          <p:cNvPr id="11" name="Rectangle 10"/>
          <p:cNvSpPr/>
          <p:nvPr/>
        </p:nvSpPr>
        <p:spPr>
          <a:xfrm>
            <a:off x="1302780" y="391331"/>
            <a:ext cx="9219256" cy="523220"/>
          </a:xfrm>
          <a:prstGeom prst="rect">
            <a:avLst/>
          </a:prstGeom>
        </p:spPr>
        <p:txBody>
          <a:bodyPr wrap="square">
            <a:spAutoFit/>
          </a:bodyPr>
          <a:lstStyle/>
          <a:p>
            <a:pPr lvl="0"/>
            <a:r>
              <a:rPr lang="en-GB" sz="2800" dirty="0">
                <a:solidFill>
                  <a:srgbClr val="FFFFFF"/>
                </a:solidFill>
                <a:latin typeface="Calibri" panose="020F0502020204030204" pitchFamily="34" charset="0"/>
                <a:cs typeface="Calibri" panose="020F0502020204030204" pitchFamily="34" charset="0"/>
              </a:rPr>
              <a:t>Someone created the sacks, but who created the event?</a:t>
            </a:r>
          </a:p>
        </p:txBody>
      </p:sp>
    </p:spTree>
    <p:extLst>
      <p:ext uri="{BB962C8B-B14F-4D97-AF65-F5344CB8AC3E}">
        <p14:creationId xmlns:p14="http://schemas.microsoft.com/office/powerpoint/2010/main" val="29933736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6"/>
                                        </p:tgtEl>
                                      </p:cBhvr>
                                    </p:animEffect>
                                    <p:set>
                                      <p:cBhvr>
                                        <p:cTn id="36" dur="1" fill="hold">
                                          <p:stCondLst>
                                            <p:cond delay="499"/>
                                          </p:stCondLst>
                                        </p:cTn>
                                        <p:tgtEl>
                                          <p:spTgt spid="6"/>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9"/>
                                        </p:tgtEl>
                                      </p:cBhvr>
                                    </p:animEffect>
                                    <p:set>
                                      <p:cBhvr>
                                        <p:cTn id="55" dur="1" fill="hold">
                                          <p:stCondLst>
                                            <p:cond delay="499"/>
                                          </p:stCondLst>
                                        </p:cTn>
                                        <p:tgtEl>
                                          <p:spTgt spid="9"/>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5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7" grpId="1"/>
      <p:bldP spid="9" grpId="0"/>
      <p:bldP spid="9" grpId="1"/>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1" name="Rectangle 10"/>
          <p:cNvSpPr/>
          <p:nvPr/>
        </p:nvSpPr>
        <p:spPr>
          <a:xfrm>
            <a:off x="822341" y="2356596"/>
            <a:ext cx="7323176" cy="1384995"/>
          </a:xfrm>
          <a:prstGeom prst="rect">
            <a:avLst/>
          </a:prstGeom>
        </p:spPr>
        <p:txBody>
          <a:bodyPr wrap="square">
            <a:spAutoFit/>
          </a:bodyPr>
          <a:lstStyle/>
          <a:p>
            <a:r>
              <a:rPr lang="en-GB" sz="2800" dirty="0">
                <a:solidFill>
                  <a:schemeClr val="bg1"/>
                </a:solidFill>
                <a:latin typeface="Calibri" panose="020F0502020204030204" pitchFamily="34" charset="0"/>
                <a:cs typeface="Calibri" panose="020F0502020204030204" pitchFamily="34" charset="0"/>
              </a:rPr>
              <a:t>What would you have to do to create it? </a:t>
            </a:r>
            <a:endParaRPr lang="en-GB" sz="2800" dirty="0" smtClean="0">
              <a:solidFill>
                <a:schemeClr val="bg1"/>
              </a:solidFill>
              <a:latin typeface="Calibri" panose="020F0502020204030204" pitchFamily="34" charset="0"/>
              <a:cs typeface="Calibri" panose="020F0502020204030204" pitchFamily="34" charset="0"/>
            </a:endParaRPr>
          </a:p>
          <a:p>
            <a:r>
              <a:rPr lang="en-GB" sz="2800" dirty="0" smtClean="0">
                <a:solidFill>
                  <a:schemeClr val="bg1"/>
                </a:solidFill>
                <a:latin typeface="Calibri" panose="020F0502020204030204" pitchFamily="34" charset="0"/>
                <a:cs typeface="Calibri" panose="020F0502020204030204" pitchFamily="34" charset="0"/>
              </a:rPr>
              <a:t>Would </a:t>
            </a:r>
            <a:r>
              <a:rPr lang="en-GB" sz="2800" dirty="0">
                <a:solidFill>
                  <a:schemeClr val="bg1"/>
                </a:solidFill>
                <a:latin typeface="Calibri" panose="020F0502020204030204" pitchFamily="34" charset="0"/>
                <a:cs typeface="Calibri" panose="020F0502020204030204" pitchFamily="34" charset="0"/>
              </a:rPr>
              <a:t>you do it on your own or would </a:t>
            </a:r>
            <a:r>
              <a:rPr lang="en-GB" sz="2800" dirty="0" smtClean="0">
                <a:solidFill>
                  <a:schemeClr val="bg1"/>
                </a:solidFill>
                <a:latin typeface="Calibri" panose="020F0502020204030204" pitchFamily="34" charset="0"/>
                <a:cs typeface="Calibri" panose="020F0502020204030204" pitchFamily="34" charset="0"/>
              </a:rPr>
              <a:t>you choose to create with somebody else?</a:t>
            </a:r>
            <a:endParaRPr lang="en-GB" sz="2800" dirty="0">
              <a:solidFill>
                <a:schemeClr val="bg1"/>
              </a:solidFill>
              <a:latin typeface="Calibri" panose="020F0502020204030204" pitchFamily="34" charset="0"/>
              <a:cs typeface="Calibri" panose="020F0502020204030204" pitchFamily="34" charset="0"/>
            </a:endParaRPr>
          </a:p>
        </p:txBody>
      </p:sp>
      <p:sp>
        <p:nvSpPr>
          <p:cNvPr id="28" name="TextBox 27"/>
          <p:cNvSpPr txBox="1"/>
          <p:nvPr/>
        </p:nvSpPr>
        <p:spPr>
          <a:xfrm>
            <a:off x="10023632" y="-535447"/>
            <a:ext cx="1604965" cy="369332"/>
          </a:xfrm>
          <a:prstGeom prst="rect">
            <a:avLst/>
          </a:prstGeom>
          <a:solidFill>
            <a:schemeClr val="bg1"/>
          </a:solidFill>
        </p:spPr>
        <p:txBody>
          <a:bodyPr wrap="square" rtlCol="0">
            <a:spAutoFit/>
          </a:bodyPr>
          <a:lstStyle/>
          <a:p>
            <a:r>
              <a:rPr lang="en-GB" dirty="0" smtClean="0"/>
              <a:t>Celebration 1</a:t>
            </a:r>
            <a:endParaRPr lang="en-GB" dirty="0"/>
          </a:p>
        </p:txBody>
      </p:sp>
      <p:sp>
        <p:nvSpPr>
          <p:cNvPr id="9" name="TextBox 8"/>
          <p:cNvSpPr txBox="1"/>
          <p:nvPr/>
        </p:nvSpPr>
        <p:spPr>
          <a:xfrm>
            <a:off x="1006326" y="1000979"/>
            <a:ext cx="9594685" cy="1077218"/>
          </a:xfrm>
          <a:prstGeom prst="rect">
            <a:avLst/>
          </a:prstGeom>
          <a:noFill/>
          <a:ln w="38100">
            <a:noFill/>
          </a:ln>
        </p:spPr>
        <p:txBody>
          <a:bodyPr wrap="square" rtlCol="0">
            <a:spAutoFit/>
          </a:bodyPr>
          <a:lstStyle/>
          <a:p>
            <a:endParaRPr lang="en-GB" sz="3200" dirty="0" smtClean="0">
              <a:solidFill>
                <a:schemeClr val="bg1"/>
              </a:solidFill>
              <a:latin typeface="Calibri" panose="020F0502020204030204" pitchFamily="34" charset="0"/>
              <a:cs typeface="Calibri" panose="020F0502020204030204" pitchFamily="34" charset="0"/>
            </a:endParaRPr>
          </a:p>
          <a:p>
            <a:endParaRPr lang="en-GB" sz="3200" dirty="0" smtClean="0">
              <a:solidFill>
                <a:schemeClr val="bg1"/>
              </a:solidFill>
              <a:latin typeface="Calibri" panose="020F0502020204030204" pitchFamily="34" charset="0"/>
              <a:cs typeface="Calibri" panose="020F0502020204030204" pitchFamily="34" charset="0"/>
            </a:endParaRPr>
          </a:p>
        </p:txBody>
      </p:sp>
      <p:pic>
        <p:nvPicPr>
          <p:cNvPr id="4" name="Picture 3"/>
          <p:cNvPicPr>
            <a:picLocks/>
          </p:cNvPicPr>
          <p:nvPr/>
        </p:nvPicPr>
        <p:blipFill>
          <a:blip r:embed="rId3"/>
          <a:stretch>
            <a:fillRect/>
          </a:stretch>
        </p:blipFill>
        <p:spPr>
          <a:xfrm>
            <a:off x="10826114" y="330350"/>
            <a:ext cx="1080000" cy="1080000"/>
          </a:xfrm>
          <a:prstGeom prst="rect">
            <a:avLst/>
          </a:prstGeom>
          <a:ln>
            <a:solidFill>
              <a:srgbClr val="000000"/>
            </a:solidFill>
          </a:ln>
        </p:spPr>
      </p:pic>
      <p:pic>
        <p:nvPicPr>
          <p:cNvPr id="5" name="Picture 4"/>
          <p:cNvPicPr>
            <a:picLocks noChangeAspect="1"/>
          </p:cNvPicPr>
          <p:nvPr/>
        </p:nvPicPr>
        <p:blipFill>
          <a:blip r:embed="rId4"/>
          <a:stretch>
            <a:fillRect/>
          </a:stretch>
        </p:blipFill>
        <p:spPr>
          <a:xfrm>
            <a:off x="8636228" y="1762471"/>
            <a:ext cx="3335602" cy="1822157"/>
          </a:xfrm>
          <a:prstGeom prst="rect">
            <a:avLst/>
          </a:prstGeom>
        </p:spPr>
      </p:pic>
      <p:pic>
        <p:nvPicPr>
          <p:cNvPr id="6" name="Picture 5"/>
          <p:cNvPicPr>
            <a:picLocks noChangeAspect="1"/>
          </p:cNvPicPr>
          <p:nvPr/>
        </p:nvPicPr>
        <p:blipFill>
          <a:blip r:embed="rId5"/>
          <a:stretch>
            <a:fillRect/>
          </a:stretch>
        </p:blipFill>
        <p:spPr>
          <a:xfrm>
            <a:off x="3334606" y="4713241"/>
            <a:ext cx="2540650" cy="1906671"/>
          </a:xfrm>
          <a:prstGeom prst="rect">
            <a:avLst/>
          </a:prstGeom>
        </p:spPr>
      </p:pic>
      <p:pic>
        <p:nvPicPr>
          <p:cNvPr id="7" name="Picture 6"/>
          <p:cNvPicPr>
            <a:picLocks noChangeAspect="1"/>
          </p:cNvPicPr>
          <p:nvPr/>
        </p:nvPicPr>
        <p:blipFill>
          <a:blip r:embed="rId6"/>
          <a:stretch>
            <a:fillRect/>
          </a:stretch>
        </p:blipFill>
        <p:spPr>
          <a:xfrm>
            <a:off x="6202469" y="4857645"/>
            <a:ext cx="3457362" cy="1731488"/>
          </a:xfrm>
          <a:prstGeom prst="rect">
            <a:avLst/>
          </a:prstGeom>
        </p:spPr>
      </p:pic>
      <p:pic>
        <p:nvPicPr>
          <p:cNvPr id="8" name="Picture 7"/>
          <p:cNvPicPr>
            <a:picLocks noChangeAspect="1"/>
          </p:cNvPicPr>
          <p:nvPr/>
        </p:nvPicPr>
        <p:blipFill>
          <a:blip r:embed="rId7"/>
          <a:stretch>
            <a:fillRect/>
          </a:stretch>
        </p:blipFill>
        <p:spPr>
          <a:xfrm>
            <a:off x="455740" y="4899538"/>
            <a:ext cx="2551653" cy="1697507"/>
          </a:xfrm>
          <a:prstGeom prst="rect">
            <a:avLst/>
          </a:prstGeom>
        </p:spPr>
      </p:pic>
      <p:pic>
        <p:nvPicPr>
          <p:cNvPr id="10" name="Picture 9"/>
          <p:cNvPicPr>
            <a:picLocks noChangeAspect="1"/>
          </p:cNvPicPr>
          <p:nvPr/>
        </p:nvPicPr>
        <p:blipFill>
          <a:blip r:embed="rId8"/>
          <a:stretch>
            <a:fillRect/>
          </a:stretch>
        </p:blipFill>
        <p:spPr>
          <a:xfrm>
            <a:off x="9910892" y="3936749"/>
            <a:ext cx="1995222" cy="2660296"/>
          </a:xfrm>
          <a:prstGeom prst="rect">
            <a:avLst/>
          </a:prstGeom>
        </p:spPr>
      </p:pic>
      <p:sp>
        <p:nvSpPr>
          <p:cNvPr id="2" name="Rectangle 1"/>
          <p:cNvSpPr/>
          <p:nvPr/>
        </p:nvSpPr>
        <p:spPr>
          <a:xfrm>
            <a:off x="822341" y="391082"/>
            <a:ext cx="8837490" cy="1384995"/>
          </a:xfrm>
          <a:prstGeom prst="rect">
            <a:avLst/>
          </a:prstGeom>
        </p:spPr>
        <p:txBody>
          <a:bodyPr wrap="square">
            <a:spAutoFit/>
          </a:bodyPr>
          <a:lstStyle/>
          <a:p>
            <a:r>
              <a:rPr lang="en-GB" sz="2800" dirty="0">
                <a:solidFill>
                  <a:schemeClr val="bg1"/>
                </a:solidFill>
                <a:latin typeface="Calibri" panose="020F0502020204030204" pitchFamily="34" charset="0"/>
                <a:cs typeface="Calibri" panose="020F0502020204030204" pitchFamily="34" charset="0"/>
              </a:rPr>
              <a:t>Creativity starts with imagination, with an idea.</a:t>
            </a:r>
          </a:p>
          <a:p>
            <a:r>
              <a:rPr lang="en-GB" sz="2800" dirty="0">
                <a:solidFill>
                  <a:schemeClr val="bg1"/>
                </a:solidFill>
                <a:latin typeface="Calibri" panose="020F0502020204030204" pitchFamily="34" charset="0"/>
                <a:cs typeface="Calibri" panose="020F0502020204030204" pitchFamily="34" charset="0"/>
              </a:rPr>
              <a:t>Then you need the patience, hard work and skill to bring that idea into being.</a:t>
            </a:r>
          </a:p>
        </p:txBody>
      </p:sp>
      <p:sp>
        <p:nvSpPr>
          <p:cNvPr id="3" name="Rectangle 2"/>
          <p:cNvSpPr/>
          <p:nvPr/>
        </p:nvSpPr>
        <p:spPr>
          <a:xfrm>
            <a:off x="822341" y="2303953"/>
            <a:ext cx="6362229" cy="1384995"/>
          </a:xfrm>
          <a:prstGeom prst="rect">
            <a:avLst/>
          </a:prstGeom>
        </p:spPr>
        <p:txBody>
          <a:bodyPr wrap="square">
            <a:spAutoFit/>
          </a:bodyPr>
          <a:lstStyle/>
          <a:p>
            <a:r>
              <a:rPr lang="en-GB" sz="2800" dirty="0">
                <a:solidFill>
                  <a:schemeClr val="bg1"/>
                </a:solidFill>
                <a:latin typeface="Calibri" panose="020F0502020204030204" pitchFamily="34" charset="0"/>
                <a:cs typeface="Calibri" panose="020F0502020204030204" pitchFamily="34" charset="0"/>
              </a:rPr>
              <a:t>What would you like to create? </a:t>
            </a:r>
            <a:endParaRPr lang="en-GB" sz="2800" dirty="0" smtClean="0">
              <a:solidFill>
                <a:schemeClr val="bg1"/>
              </a:solidFill>
              <a:latin typeface="Calibri" panose="020F0502020204030204" pitchFamily="34" charset="0"/>
              <a:cs typeface="Calibri" panose="020F0502020204030204" pitchFamily="34" charset="0"/>
            </a:endParaRPr>
          </a:p>
          <a:p>
            <a:r>
              <a:rPr lang="en-GB" sz="2800" dirty="0" smtClean="0">
                <a:solidFill>
                  <a:schemeClr val="bg1"/>
                </a:solidFill>
                <a:latin typeface="Calibri" panose="020F0502020204030204" pitchFamily="34" charset="0"/>
                <a:cs typeface="Calibri" panose="020F0502020204030204" pitchFamily="34" charset="0"/>
              </a:rPr>
              <a:t>Would you create a </a:t>
            </a:r>
            <a:r>
              <a:rPr lang="en-GB" sz="2800" dirty="0">
                <a:solidFill>
                  <a:schemeClr val="bg1"/>
                </a:solidFill>
                <a:latin typeface="Calibri" panose="020F0502020204030204" pitchFamily="34" charset="0"/>
                <a:cs typeface="Calibri" panose="020F0502020204030204" pitchFamily="34" charset="0"/>
              </a:rPr>
              <a:t>‘thing’ </a:t>
            </a:r>
            <a:r>
              <a:rPr lang="en-GB" sz="2800" dirty="0" smtClean="0">
                <a:solidFill>
                  <a:schemeClr val="bg1"/>
                </a:solidFill>
                <a:latin typeface="Calibri" panose="020F0502020204030204" pitchFamily="34" charset="0"/>
                <a:cs typeface="Calibri" panose="020F0502020204030204" pitchFamily="34" charset="0"/>
              </a:rPr>
              <a:t>or </a:t>
            </a:r>
            <a:r>
              <a:rPr lang="en-GB" sz="2800" dirty="0">
                <a:solidFill>
                  <a:schemeClr val="bg1"/>
                </a:solidFill>
                <a:latin typeface="Calibri" panose="020F0502020204030204" pitchFamily="34" charset="0"/>
                <a:cs typeface="Calibri" panose="020F0502020204030204" pitchFamily="34" charset="0"/>
              </a:rPr>
              <a:t>an event</a:t>
            </a:r>
            <a:r>
              <a:rPr lang="en-GB" sz="2800" dirty="0" smtClean="0">
                <a:solidFill>
                  <a:schemeClr val="bg1"/>
                </a:solidFill>
                <a:latin typeface="Calibri" panose="020F0502020204030204" pitchFamily="34" charset="0"/>
                <a:cs typeface="Calibri" panose="020F0502020204030204" pitchFamily="34" charset="0"/>
              </a:rPr>
              <a:t>,</a:t>
            </a:r>
          </a:p>
          <a:p>
            <a:r>
              <a:rPr lang="en-GB" sz="2800" dirty="0" smtClean="0">
                <a:solidFill>
                  <a:schemeClr val="bg1"/>
                </a:solidFill>
                <a:latin typeface="Calibri" panose="020F0502020204030204" pitchFamily="34" charset="0"/>
                <a:cs typeface="Calibri" panose="020F0502020204030204" pitchFamily="34" charset="0"/>
              </a:rPr>
              <a:t>an occasion, or </a:t>
            </a:r>
            <a:r>
              <a:rPr lang="en-GB" sz="2800" dirty="0">
                <a:solidFill>
                  <a:schemeClr val="bg1"/>
                </a:solidFill>
                <a:latin typeface="Calibri" panose="020F0502020204030204" pitchFamily="34" charset="0"/>
                <a:cs typeface="Calibri" panose="020F0502020204030204" pitchFamily="34" charset="0"/>
              </a:rPr>
              <a:t>an atmosphere?</a:t>
            </a:r>
          </a:p>
        </p:txBody>
      </p:sp>
    </p:spTree>
    <p:extLst>
      <p:ext uri="{BB962C8B-B14F-4D97-AF65-F5344CB8AC3E}">
        <p14:creationId xmlns:p14="http://schemas.microsoft.com/office/powerpoint/2010/main" val="21103186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Effect transition="in" filter="fade">
                                      <p:cBhvr>
                                        <p:cTn id="31" dur="500"/>
                                        <p:tgtEl>
                                          <p:spTgt spid="3">
                                            <p:txEl>
                                              <p:pRg st="0" end="0"/>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fade">
                                      <p:cBhvr>
                                        <p:cTn id="34" dur="500"/>
                                        <p:tgtEl>
                                          <p:spTgt spid="3">
                                            <p:txEl>
                                              <p:pRg st="1" end="1"/>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fade">
                                      <p:cBhvr>
                                        <p:cTn id="37" dur="500"/>
                                        <p:tgtEl>
                                          <p:spTgt spid="3">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3">
                                            <p:txEl>
                                              <p:pRg st="0" end="0"/>
                                            </p:txEl>
                                          </p:spTgt>
                                        </p:tgtEl>
                                      </p:cBhvr>
                                    </p:animEffect>
                                    <p:set>
                                      <p:cBhvr>
                                        <p:cTn id="42" dur="1" fill="hold">
                                          <p:stCondLst>
                                            <p:cond delay="499"/>
                                          </p:stCondLst>
                                        </p:cTn>
                                        <p:tgtEl>
                                          <p:spTgt spid="3">
                                            <p:txEl>
                                              <p:pRg st="0" end="0"/>
                                            </p:txEl>
                                          </p:spTgt>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3">
                                            <p:txEl>
                                              <p:pRg st="1" end="1"/>
                                            </p:txEl>
                                          </p:spTgt>
                                        </p:tgtEl>
                                      </p:cBhvr>
                                    </p:animEffect>
                                    <p:set>
                                      <p:cBhvr>
                                        <p:cTn id="45" dur="1" fill="hold">
                                          <p:stCondLst>
                                            <p:cond delay="499"/>
                                          </p:stCondLst>
                                        </p:cTn>
                                        <p:tgtEl>
                                          <p:spTgt spid="3">
                                            <p:txEl>
                                              <p:pRg st="1" end="1"/>
                                            </p:txEl>
                                          </p:spTgt>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3">
                                            <p:txEl>
                                              <p:pRg st="2" end="2"/>
                                            </p:txEl>
                                          </p:spTgt>
                                        </p:tgtEl>
                                      </p:cBhvr>
                                    </p:animEffect>
                                    <p:set>
                                      <p:cBhvr>
                                        <p:cTn id="48" dur="1" fill="hold">
                                          <p:stCondLst>
                                            <p:cond delay="499"/>
                                          </p:stCondLst>
                                        </p:cTn>
                                        <p:tgtEl>
                                          <p:spTgt spid="3">
                                            <p:txEl>
                                              <p:pRg st="2" end="2"/>
                                            </p:txEl>
                                          </p:spTgt>
                                        </p:tgtEl>
                                        <p:attrNameLst>
                                          <p:attrName>style.visibility</p:attrName>
                                        </p:attrNameLst>
                                      </p:cBhvr>
                                      <p:to>
                                        <p:strVal val="hidden"/>
                                      </p:to>
                                    </p:set>
                                  </p:childTnLst>
                                </p:cTn>
                              </p:par>
                              <p:par>
                                <p:cTn id="49" presetID="10" presetClass="entr" presetSubtype="0" fill="hold" nodeType="withEffect">
                                  <p:stCondLst>
                                    <p:cond delay="0"/>
                                  </p:stCondLst>
                                  <p:childTnLst>
                                    <p:set>
                                      <p:cBhvr>
                                        <p:cTn id="50" dur="1" fill="hold">
                                          <p:stCondLst>
                                            <p:cond delay="0"/>
                                          </p:stCondLst>
                                        </p:cTn>
                                        <p:tgtEl>
                                          <p:spTgt spid="11">
                                            <p:txEl>
                                              <p:pRg st="0" end="0"/>
                                            </p:txEl>
                                          </p:spTgt>
                                        </p:tgtEl>
                                        <p:attrNameLst>
                                          <p:attrName>style.visibility</p:attrName>
                                        </p:attrNameLst>
                                      </p:cBhvr>
                                      <p:to>
                                        <p:strVal val="visible"/>
                                      </p:to>
                                    </p:set>
                                    <p:animEffect transition="in" filter="fade">
                                      <p:cBhvr>
                                        <p:cTn id="51" dur="500"/>
                                        <p:tgtEl>
                                          <p:spTgt spid="11">
                                            <p:txEl>
                                              <p:pRg st="0" end="0"/>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11">
                                            <p:txEl>
                                              <p:pRg st="1" end="1"/>
                                            </p:txEl>
                                          </p:spTgt>
                                        </p:tgtEl>
                                        <p:attrNameLst>
                                          <p:attrName>style.visibility</p:attrName>
                                        </p:attrNameLst>
                                      </p:cBhvr>
                                      <p:to>
                                        <p:strVal val="visible"/>
                                      </p:to>
                                    </p:set>
                                    <p:animEffect transition="in" filter="fade">
                                      <p:cBhvr>
                                        <p:cTn id="54"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28" name="TextBox 27"/>
          <p:cNvSpPr txBox="1"/>
          <p:nvPr/>
        </p:nvSpPr>
        <p:spPr>
          <a:xfrm>
            <a:off x="10023632" y="-535447"/>
            <a:ext cx="1604965" cy="369332"/>
          </a:xfrm>
          <a:prstGeom prst="rect">
            <a:avLst/>
          </a:prstGeom>
          <a:solidFill>
            <a:schemeClr val="bg1"/>
          </a:solidFill>
        </p:spPr>
        <p:txBody>
          <a:bodyPr wrap="square" rtlCol="0">
            <a:spAutoFit/>
          </a:bodyPr>
          <a:lstStyle/>
          <a:p>
            <a:r>
              <a:rPr lang="en-GB" dirty="0" smtClean="0"/>
              <a:t>Celebration 1</a:t>
            </a:r>
            <a:endParaRPr lang="en-GB" dirty="0"/>
          </a:p>
        </p:txBody>
      </p:sp>
      <p:sp>
        <p:nvSpPr>
          <p:cNvPr id="3" name="TextBox 2"/>
          <p:cNvSpPr txBox="1"/>
          <p:nvPr/>
        </p:nvSpPr>
        <p:spPr>
          <a:xfrm>
            <a:off x="1072594" y="1593012"/>
            <a:ext cx="9738361" cy="3323987"/>
          </a:xfrm>
          <a:prstGeom prst="rect">
            <a:avLst/>
          </a:prstGeom>
          <a:noFill/>
        </p:spPr>
        <p:txBody>
          <a:bodyPr wrap="square" rtlCol="0">
            <a:spAutoFit/>
          </a:bodyPr>
          <a:lstStyle/>
          <a:p>
            <a:r>
              <a:rPr lang="en-GB" sz="3000" dirty="0">
                <a:solidFill>
                  <a:schemeClr val="bg1"/>
                </a:solidFill>
                <a:latin typeface="Calibri" panose="020F0502020204030204" pitchFamily="34" charset="0"/>
                <a:cs typeface="Calibri" panose="020F0502020204030204" pitchFamily="34" charset="0"/>
              </a:rPr>
              <a:t>Christians believe that God created </a:t>
            </a:r>
            <a:r>
              <a:rPr lang="en-GB" sz="3000" dirty="0" smtClean="0">
                <a:solidFill>
                  <a:schemeClr val="bg1"/>
                </a:solidFill>
                <a:latin typeface="Calibri" panose="020F0502020204030204" pitchFamily="34" charset="0"/>
                <a:cs typeface="Calibri" panose="020F0502020204030204" pitchFamily="34" charset="0"/>
              </a:rPr>
              <a:t>everything we know</a:t>
            </a:r>
            <a:r>
              <a:rPr lang="en-GB" sz="3000" dirty="0">
                <a:solidFill>
                  <a:schemeClr val="bg1"/>
                </a:solidFill>
                <a:latin typeface="Calibri" panose="020F0502020204030204" pitchFamily="34" charset="0"/>
                <a:cs typeface="Calibri" panose="020F0502020204030204" pitchFamily="34" charset="0"/>
              </a:rPr>
              <a:t> </a:t>
            </a:r>
            <a:r>
              <a:rPr lang="en-GB" sz="3000" dirty="0" smtClean="0">
                <a:solidFill>
                  <a:schemeClr val="bg1"/>
                </a:solidFill>
                <a:latin typeface="Calibri" panose="020F0502020204030204" pitchFamily="34" charset="0"/>
                <a:cs typeface="Calibri" panose="020F0502020204030204" pitchFamily="34" charset="0"/>
              </a:rPr>
              <a:t>and we are made in his image. </a:t>
            </a:r>
          </a:p>
          <a:p>
            <a:r>
              <a:rPr lang="en-GB" sz="3000" dirty="0" smtClean="0">
                <a:solidFill>
                  <a:schemeClr val="bg1"/>
                </a:solidFill>
                <a:latin typeface="Calibri" panose="020F0502020204030204" pitchFamily="34" charset="0"/>
                <a:cs typeface="Calibri" panose="020F0502020204030204" pitchFamily="34" charset="0"/>
              </a:rPr>
              <a:t>Everyone can be creative. In fact it is who we were made to be. Learning to express that creativity in our own way can bring us joy and happiness. Not only that, but our creativity can also bring joy to others, through the things that we create and from the pleasure of being creative together.</a:t>
            </a:r>
          </a:p>
        </p:txBody>
      </p:sp>
      <p:sp>
        <p:nvSpPr>
          <p:cNvPr id="4" name="TextBox 3"/>
          <p:cNvSpPr txBox="1"/>
          <p:nvPr/>
        </p:nvSpPr>
        <p:spPr>
          <a:xfrm>
            <a:off x="1087754" y="825575"/>
            <a:ext cx="4854021" cy="584775"/>
          </a:xfrm>
          <a:prstGeom prst="rect">
            <a:avLst/>
          </a:prstGeom>
          <a:noFill/>
        </p:spPr>
        <p:txBody>
          <a:bodyPr wrap="none" rtlCol="0">
            <a:spAutoFit/>
          </a:bodyPr>
          <a:lstStyle/>
          <a:p>
            <a:r>
              <a:rPr lang="en-GB" sz="3200" u="sng" dirty="0" smtClean="0">
                <a:solidFill>
                  <a:schemeClr val="bg2">
                    <a:lumMod val="60000"/>
                    <a:lumOff val="40000"/>
                  </a:schemeClr>
                </a:solidFill>
              </a:rPr>
              <a:t>A thought to take away…</a:t>
            </a:r>
            <a:endParaRPr lang="en-GB" sz="3200" u="sng" dirty="0">
              <a:solidFill>
                <a:schemeClr val="bg2">
                  <a:lumMod val="60000"/>
                  <a:lumOff val="40000"/>
                </a:schemeClr>
              </a:solidFill>
            </a:endParaRPr>
          </a:p>
        </p:txBody>
      </p:sp>
      <p:pic>
        <p:nvPicPr>
          <p:cNvPr id="5" name="Picture 4"/>
          <p:cNvPicPr>
            <a:picLocks/>
          </p:cNvPicPr>
          <p:nvPr/>
        </p:nvPicPr>
        <p:blipFill>
          <a:blip r:embed="rId3"/>
          <a:stretch>
            <a:fillRect/>
          </a:stretch>
        </p:blipFill>
        <p:spPr>
          <a:xfrm>
            <a:off x="10826114" y="330350"/>
            <a:ext cx="1080000" cy="1080000"/>
          </a:xfrm>
          <a:prstGeom prst="rect">
            <a:avLst/>
          </a:prstGeom>
          <a:ln>
            <a:solidFill>
              <a:srgbClr val="000000"/>
            </a:solidFill>
          </a:ln>
        </p:spPr>
      </p:pic>
    </p:spTree>
    <p:extLst>
      <p:ext uri="{BB962C8B-B14F-4D97-AF65-F5344CB8AC3E}">
        <p14:creationId xmlns:p14="http://schemas.microsoft.com/office/powerpoint/2010/main" val="23434565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28" name="TextBox 27"/>
          <p:cNvSpPr txBox="1"/>
          <p:nvPr/>
        </p:nvSpPr>
        <p:spPr>
          <a:xfrm>
            <a:off x="10023632" y="-535447"/>
            <a:ext cx="1604965" cy="369332"/>
          </a:xfrm>
          <a:prstGeom prst="rect">
            <a:avLst/>
          </a:prstGeom>
          <a:solidFill>
            <a:schemeClr val="bg1"/>
          </a:solidFill>
        </p:spPr>
        <p:txBody>
          <a:bodyPr wrap="square" rtlCol="0">
            <a:spAutoFit/>
          </a:bodyPr>
          <a:lstStyle/>
          <a:p>
            <a:r>
              <a:rPr lang="en-GB" dirty="0" smtClean="0"/>
              <a:t>Celebration 1</a:t>
            </a:r>
            <a:endParaRPr lang="en-GB" dirty="0"/>
          </a:p>
        </p:txBody>
      </p:sp>
      <p:sp>
        <p:nvSpPr>
          <p:cNvPr id="3" name="TextBox 2"/>
          <p:cNvSpPr txBox="1"/>
          <p:nvPr/>
        </p:nvSpPr>
        <p:spPr>
          <a:xfrm>
            <a:off x="1087753" y="937145"/>
            <a:ext cx="9738361" cy="5262979"/>
          </a:xfrm>
          <a:prstGeom prst="rect">
            <a:avLst/>
          </a:prstGeom>
          <a:noFill/>
        </p:spPr>
        <p:txBody>
          <a:bodyPr wrap="square" rtlCol="0">
            <a:spAutoFit/>
          </a:bodyPr>
          <a:lstStyle/>
          <a:p>
            <a:r>
              <a:rPr lang="en-GB" sz="2800" u="sng" dirty="0" smtClean="0">
                <a:solidFill>
                  <a:schemeClr val="bg2">
                    <a:lumMod val="60000"/>
                    <a:lumOff val="40000"/>
                  </a:schemeClr>
                </a:solidFill>
                <a:latin typeface="Calibri" panose="020F0502020204030204" pitchFamily="34" charset="0"/>
                <a:cs typeface="Calibri" panose="020F0502020204030204" pitchFamily="34" charset="0"/>
              </a:rPr>
              <a:t>Today’s Challenge</a:t>
            </a:r>
          </a:p>
          <a:p>
            <a:r>
              <a:rPr lang="en-GB" sz="2800" dirty="0">
                <a:solidFill>
                  <a:schemeClr val="bg2">
                    <a:lumMod val="60000"/>
                    <a:lumOff val="40000"/>
                  </a:schemeClr>
                </a:solidFill>
                <a:latin typeface="Calibri" panose="020F0502020204030204" pitchFamily="34" charset="0"/>
                <a:cs typeface="Calibri" panose="020F0502020204030204" pitchFamily="34" charset="0"/>
              </a:rPr>
              <a:t>I</a:t>
            </a:r>
            <a:r>
              <a:rPr lang="en-GB" sz="2800" dirty="0" smtClean="0">
                <a:solidFill>
                  <a:schemeClr val="bg2">
                    <a:lumMod val="60000"/>
                    <a:lumOff val="40000"/>
                  </a:schemeClr>
                </a:solidFill>
                <a:latin typeface="Calibri" panose="020F0502020204030204" pitchFamily="34" charset="0"/>
                <a:cs typeface="Calibri" panose="020F0502020204030204" pitchFamily="34" charset="0"/>
              </a:rPr>
              <a:t>f you would like to join in with today’s challenge, </a:t>
            </a:r>
          </a:p>
          <a:p>
            <a:r>
              <a:rPr lang="en-GB" sz="2800" dirty="0" smtClean="0">
                <a:solidFill>
                  <a:schemeClr val="bg2">
                    <a:lumMod val="60000"/>
                    <a:lumOff val="40000"/>
                  </a:schemeClr>
                </a:solidFill>
                <a:latin typeface="Calibri" panose="020F0502020204030204" pitchFamily="34" charset="0"/>
                <a:cs typeface="Calibri" panose="020F0502020204030204" pitchFamily="34" charset="0"/>
              </a:rPr>
              <a:t>why don’t you:</a:t>
            </a:r>
          </a:p>
          <a:p>
            <a:pPr lvl="1"/>
            <a:endParaRPr lang="en-GB" sz="2800" dirty="0">
              <a:solidFill>
                <a:schemeClr val="bg1"/>
              </a:solidFill>
              <a:latin typeface="Calibri" panose="020F0502020204030204" pitchFamily="34" charset="0"/>
              <a:cs typeface="Calibri" panose="020F0502020204030204" pitchFamily="34" charset="0"/>
            </a:endParaRPr>
          </a:p>
          <a:p>
            <a:pPr lvl="1"/>
            <a:r>
              <a:rPr lang="en-GB" sz="2800" dirty="0" smtClean="0">
                <a:solidFill>
                  <a:schemeClr val="bg1"/>
                </a:solidFill>
                <a:latin typeface="Calibri" panose="020F0502020204030204" pitchFamily="34" charset="0"/>
                <a:cs typeface="Calibri" panose="020F0502020204030204" pitchFamily="34" charset="0"/>
              </a:rPr>
              <a:t>Think of two practical things that you could do today: one to help create a happy home and one to help create a happy school. Which one will you do, or will you do both?</a:t>
            </a:r>
          </a:p>
          <a:p>
            <a:pPr lvl="1"/>
            <a:endParaRPr lang="en-GB" sz="2800" dirty="0" smtClean="0">
              <a:solidFill>
                <a:schemeClr val="bg1"/>
              </a:solidFill>
              <a:latin typeface="Calibri" panose="020F0502020204030204" pitchFamily="34" charset="0"/>
              <a:cs typeface="Calibri" panose="020F0502020204030204" pitchFamily="34" charset="0"/>
            </a:endParaRPr>
          </a:p>
          <a:p>
            <a:pPr algn="ctr"/>
            <a:r>
              <a:rPr lang="en-GB" sz="2800" dirty="0" smtClean="0">
                <a:solidFill>
                  <a:schemeClr val="bg1"/>
                </a:solidFill>
                <a:latin typeface="Calibri" panose="020F0502020204030204" pitchFamily="34" charset="0"/>
                <a:cs typeface="Calibri" panose="020F0502020204030204" pitchFamily="34" charset="0"/>
              </a:rPr>
              <a:t>or</a:t>
            </a:r>
          </a:p>
          <a:p>
            <a:endParaRPr lang="en-GB" sz="2800" dirty="0" smtClean="0">
              <a:solidFill>
                <a:schemeClr val="bg1"/>
              </a:solidFill>
              <a:latin typeface="Calibri" panose="020F0502020204030204" pitchFamily="34" charset="0"/>
              <a:cs typeface="Calibri" panose="020F0502020204030204" pitchFamily="34" charset="0"/>
            </a:endParaRPr>
          </a:p>
          <a:p>
            <a:pPr lvl="1"/>
            <a:r>
              <a:rPr lang="en-GB" sz="2800" dirty="0" smtClean="0">
                <a:solidFill>
                  <a:schemeClr val="bg1"/>
                </a:solidFill>
                <a:latin typeface="Calibri" panose="020F0502020204030204" pitchFamily="34" charset="0"/>
                <a:cs typeface="Calibri" panose="020F0502020204030204" pitchFamily="34" charset="0"/>
              </a:rPr>
              <a:t>Think big! What can everyone do to help create a better world? Design a poster to illustrate this.</a:t>
            </a:r>
            <a:endParaRPr lang="en-GB" sz="2800" dirty="0">
              <a:solidFill>
                <a:schemeClr val="bg1"/>
              </a:solidFill>
              <a:latin typeface="Calibri" panose="020F0502020204030204" pitchFamily="34" charset="0"/>
              <a:cs typeface="Calibri" panose="020F0502020204030204" pitchFamily="34" charset="0"/>
            </a:endParaRPr>
          </a:p>
        </p:txBody>
      </p:sp>
      <p:pic>
        <p:nvPicPr>
          <p:cNvPr id="4" name="Picture 3"/>
          <p:cNvPicPr>
            <a:picLocks/>
          </p:cNvPicPr>
          <p:nvPr/>
        </p:nvPicPr>
        <p:blipFill>
          <a:blip r:embed="rId3"/>
          <a:stretch>
            <a:fillRect/>
          </a:stretch>
        </p:blipFill>
        <p:spPr>
          <a:xfrm>
            <a:off x="10826114" y="330350"/>
            <a:ext cx="1080000" cy="1080000"/>
          </a:xfrm>
          <a:prstGeom prst="rect">
            <a:avLst/>
          </a:prstGeom>
          <a:ln>
            <a:solidFill>
              <a:srgbClr val="000000"/>
            </a:solidFill>
          </a:ln>
        </p:spPr>
      </p:pic>
    </p:spTree>
    <p:extLst>
      <p:ext uri="{BB962C8B-B14F-4D97-AF65-F5344CB8AC3E}">
        <p14:creationId xmlns:p14="http://schemas.microsoft.com/office/powerpoint/2010/main" val="22365858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fade">
                                      <p:cBhvr>
                                        <p:cTn id="19" dur="500"/>
                                        <p:tgtEl>
                                          <p:spTgt spid="3">
                                            <p:txEl>
                                              <p:pRg st="6" end="6"/>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fade">
                                      <p:cBhvr>
                                        <p:cTn id="2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28" name="TextBox 27"/>
          <p:cNvSpPr txBox="1"/>
          <p:nvPr/>
        </p:nvSpPr>
        <p:spPr>
          <a:xfrm>
            <a:off x="10023632" y="-535447"/>
            <a:ext cx="1604965" cy="369332"/>
          </a:xfrm>
          <a:prstGeom prst="rect">
            <a:avLst/>
          </a:prstGeom>
          <a:solidFill>
            <a:schemeClr val="bg1"/>
          </a:solidFill>
        </p:spPr>
        <p:txBody>
          <a:bodyPr wrap="square" rtlCol="0">
            <a:spAutoFit/>
          </a:bodyPr>
          <a:lstStyle/>
          <a:p>
            <a:r>
              <a:rPr lang="en-GB" dirty="0" smtClean="0"/>
              <a:t>Celebration 1</a:t>
            </a:r>
            <a:endParaRPr lang="en-GB" dirty="0"/>
          </a:p>
        </p:txBody>
      </p:sp>
      <p:sp>
        <p:nvSpPr>
          <p:cNvPr id="3" name="TextBox 2"/>
          <p:cNvSpPr txBox="1"/>
          <p:nvPr/>
        </p:nvSpPr>
        <p:spPr>
          <a:xfrm>
            <a:off x="6569448" y="2285945"/>
            <a:ext cx="5265632" cy="3108543"/>
          </a:xfrm>
          <a:prstGeom prst="rect">
            <a:avLst/>
          </a:prstGeom>
          <a:noFill/>
        </p:spPr>
        <p:txBody>
          <a:bodyPr wrap="square" rtlCol="0">
            <a:spAutoFit/>
          </a:bodyPr>
          <a:lstStyle/>
          <a:p>
            <a:r>
              <a:rPr lang="en-GB" sz="2800" dirty="0" smtClean="0">
                <a:solidFill>
                  <a:schemeClr val="bg1"/>
                </a:solidFill>
                <a:latin typeface="Calibri" panose="020F0502020204030204" pitchFamily="34" charset="0"/>
                <a:cs typeface="Calibri" panose="020F0502020204030204" pitchFamily="34" charset="0"/>
              </a:rPr>
              <a:t>Loving God, </a:t>
            </a:r>
          </a:p>
          <a:p>
            <a:r>
              <a:rPr lang="en-GB" sz="2800" dirty="0" smtClean="0">
                <a:solidFill>
                  <a:schemeClr val="bg1"/>
                </a:solidFill>
                <a:latin typeface="Calibri" panose="020F0502020204030204" pitchFamily="34" charset="0"/>
                <a:cs typeface="Calibri" panose="020F0502020204030204" pitchFamily="34" charset="0"/>
              </a:rPr>
              <a:t>Help us to learn from you </a:t>
            </a:r>
          </a:p>
          <a:p>
            <a:r>
              <a:rPr lang="en-GB" sz="2800" dirty="0" smtClean="0">
                <a:solidFill>
                  <a:schemeClr val="bg1"/>
                </a:solidFill>
                <a:latin typeface="Calibri" panose="020F0502020204030204" pitchFamily="34" charset="0"/>
                <a:cs typeface="Calibri" panose="020F0502020204030204" pitchFamily="34" charset="0"/>
              </a:rPr>
              <a:t>the habit of </a:t>
            </a:r>
            <a:r>
              <a:rPr lang="en-GB" sz="2800" b="1" dirty="0" smtClean="0">
                <a:solidFill>
                  <a:srgbClr val="FFFF00"/>
                </a:solidFill>
                <a:latin typeface="Calibri" panose="020F0502020204030204" pitchFamily="34" charset="0"/>
                <a:cs typeface="Calibri" panose="020F0502020204030204" pitchFamily="34" charset="0"/>
              </a:rPr>
              <a:t>creating,</a:t>
            </a:r>
          </a:p>
          <a:p>
            <a:r>
              <a:rPr lang="en-GB" sz="2800" dirty="0">
                <a:solidFill>
                  <a:schemeClr val="bg1"/>
                </a:solidFill>
                <a:latin typeface="Calibri" panose="020F0502020204030204" pitchFamily="34" charset="0"/>
                <a:cs typeface="Calibri" panose="020F0502020204030204" pitchFamily="34" charset="0"/>
              </a:rPr>
              <a:t>s</a:t>
            </a:r>
            <a:r>
              <a:rPr lang="en-GB" sz="2800" dirty="0" smtClean="0">
                <a:solidFill>
                  <a:schemeClr val="bg1"/>
                </a:solidFill>
                <a:latin typeface="Calibri" panose="020F0502020204030204" pitchFamily="34" charset="0"/>
                <a:cs typeface="Calibri" panose="020F0502020204030204" pitchFamily="34" charset="0"/>
              </a:rPr>
              <a:t>o </a:t>
            </a:r>
            <a:r>
              <a:rPr lang="en-GB" sz="2800" dirty="0" smtClean="0">
                <a:solidFill>
                  <a:schemeClr val="bg1"/>
                </a:solidFill>
                <a:latin typeface="Calibri" panose="020F0502020204030204" pitchFamily="34" charset="0"/>
                <a:cs typeface="Calibri" panose="020F0502020204030204" pitchFamily="34" charset="0"/>
              </a:rPr>
              <a:t>that the rhythm of our lives </a:t>
            </a:r>
          </a:p>
          <a:p>
            <a:r>
              <a:rPr lang="en-GB" sz="2800" dirty="0" smtClean="0">
                <a:solidFill>
                  <a:schemeClr val="bg1"/>
                </a:solidFill>
                <a:latin typeface="Calibri" panose="020F0502020204030204" pitchFamily="34" charset="0"/>
                <a:cs typeface="Calibri" panose="020F0502020204030204" pitchFamily="34" charset="0"/>
              </a:rPr>
              <a:t>can match the rhythm </a:t>
            </a:r>
          </a:p>
          <a:p>
            <a:r>
              <a:rPr lang="en-GB" sz="2800" dirty="0" smtClean="0">
                <a:solidFill>
                  <a:schemeClr val="bg1"/>
                </a:solidFill>
                <a:latin typeface="Calibri" panose="020F0502020204030204" pitchFamily="34" charset="0"/>
                <a:cs typeface="Calibri" panose="020F0502020204030204" pitchFamily="34" charset="0"/>
              </a:rPr>
              <a:t>of your heart of love.</a:t>
            </a:r>
          </a:p>
          <a:p>
            <a:r>
              <a:rPr lang="en-GB" sz="2800" dirty="0" smtClean="0">
                <a:solidFill>
                  <a:schemeClr val="bg1"/>
                </a:solidFill>
                <a:latin typeface="Calibri" panose="020F0502020204030204" pitchFamily="34" charset="0"/>
                <a:cs typeface="Calibri" panose="020F0502020204030204" pitchFamily="34" charset="0"/>
              </a:rPr>
              <a:t>Amen</a:t>
            </a:r>
            <a:endParaRPr lang="en-GB" sz="2800" dirty="0">
              <a:solidFill>
                <a:schemeClr val="bg1"/>
              </a:solidFill>
              <a:latin typeface="Calibri" panose="020F0502020204030204" pitchFamily="34" charset="0"/>
              <a:cs typeface="Calibri" panose="020F0502020204030204" pitchFamily="34" charset="0"/>
            </a:endParaRPr>
          </a:p>
        </p:txBody>
      </p:sp>
      <p:sp>
        <p:nvSpPr>
          <p:cNvPr id="4" name="Rectangle 3"/>
          <p:cNvSpPr/>
          <p:nvPr/>
        </p:nvSpPr>
        <p:spPr>
          <a:xfrm>
            <a:off x="6569448" y="1623218"/>
            <a:ext cx="4469493" cy="584775"/>
          </a:xfrm>
          <a:prstGeom prst="rect">
            <a:avLst/>
          </a:prstGeom>
        </p:spPr>
        <p:txBody>
          <a:bodyPr wrap="none">
            <a:spAutoFit/>
          </a:bodyPr>
          <a:lstStyle/>
          <a:p>
            <a:r>
              <a:rPr lang="en-GB" sz="3200" u="sng" dirty="0" smtClean="0">
                <a:solidFill>
                  <a:schemeClr val="bg2">
                    <a:lumMod val="60000"/>
                    <a:lumOff val="40000"/>
                  </a:schemeClr>
                </a:solidFill>
                <a:latin typeface="Calibri" panose="020F0502020204030204" pitchFamily="34" charset="0"/>
                <a:cs typeface="Calibri" panose="020F0502020204030204" pitchFamily="34" charset="0"/>
              </a:rPr>
              <a:t>The Rhythm of Life Prayer</a:t>
            </a:r>
            <a:endParaRPr lang="en-GB" sz="3200" u="sng" dirty="0">
              <a:solidFill>
                <a:schemeClr val="bg2">
                  <a:lumMod val="60000"/>
                  <a:lumOff val="40000"/>
                </a:schemeClr>
              </a:solidFill>
              <a:latin typeface="Calibri" panose="020F0502020204030204" pitchFamily="34" charset="0"/>
              <a:cs typeface="Calibri" panose="020F0502020204030204" pitchFamily="34" charset="0"/>
            </a:endParaRPr>
          </a:p>
        </p:txBody>
      </p:sp>
      <p:sp>
        <p:nvSpPr>
          <p:cNvPr id="6" name="Rectangle 5"/>
          <p:cNvSpPr/>
          <p:nvPr/>
        </p:nvSpPr>
        <p:spPr>
          <a:xfrm>
            <a:off x="511906" y="1638243"/>
            <a:ext cx="3518527" cy="584775"/>
          </a:xfrm>
          <a:prstGeom prst="rect">
            <a:avLst/>
          </a:prstGeom>
        </p:spPr>
        <p:txBody>
          <a:bodyPr wrap="none">
            <a:spAutoFit/>
          </a:bodyPr>
          <a:lstStyle/>
          <a:p>
            <a:r>
              <a:rPr lang="en-GB" sz="3200" u="sng" dirty="0">
                <a:solidFill>
                  <a:schemeClr val="bg2">
                    <a:lumMod val="60000"/>
                    <a:lumOff val="40000"/>
                  </a:schemeClr>
                </a:solidFill>
                <a:latin typeface="Calibri" panose="020F0502020204030204" pitchFamily="34" charset="0"/>
                <a:cs typeface="Calibri" panose="020F0502020204030204" pitchFamily="34" charset="0"/>
              </a:rPr>
              <a:t>A</a:t>
            </a:r>
            <a:r>
              <a:rPr lang="en-GB" sz="3200" u="sng" dirty="0" smtClean="0">
                <a:solidFill>
                  <a:schemeClr val="bg2">
                    <a:lumMod val="60000"/>
                    <a:lumOff val="40000"/>
                  </a:schemeClr>
                </a:solidFill>
                <a:latin typeface="Calibri" panose="020F0502020204030204" pitchFamily="34" charset="0"/>
                <a:cs typeface="Calibri" panose="020F0502020204030204" pitchFamily="34" charset="0"/>
              </a:rPr>
              <a:t> Prayer for the Day</a:t>
            </a:r>
            <a:endParaRPr lang="en-GB" sz="3200" u="sng" dirty="0">
              <a:solidFill>
                <a:schemeClr val="bg2">
                  <a:lumMod val="60000"/>
                  <a:lumOff val="40000"/>
                </a:schemeClr>
              </a:solidFill>
              <a:latin typeface="Calibri" panose="020F0502020204030204" pitchFamily="34" charset="0"/>
              <a:cs typeface="Calibri" panose="020F0502020204030204" pitchFamily="34" charset="0"/>
            </a:endParaRPr>
          </a:p>
        </p:txBody>
      </p:sp>
      <p:sp>
        <p:nvSpPr>
          <p:cNvPr id="7" name="TextBox 6"/>
          <p:cNvSpPr txBox="1"/>
          <p:nvPr/>
        </p:nvSpPr>
        <p:spPr>
          <a:xfrm>
            <a:off x="508078" y="2285945"/>
            <a:ext cx="5347542" cy="3108543"/>
          </a:xfrm>
          <a:prstGeom prst="rect">
            <a:avLst/>
          </a:prstGeom>
          <a:noFill/>
        </p:spPr>
        <p:txBody>
          <a:bodyPr wrap="square" rtlCol="0">
            <a:spAutoFit/>
          </a:bodyPr>
          <a:lstStyle/>
          <a:p>
            <a:r>
              <a:rPr lang="en-GB" sz="2800" dirty="0">
                <a:solidFill>
                  <a:schemeClr val="bg1"/>
                </a:solidFill>
                <a:latin typeface="Calibri" panose="020F0502020204030204" pitchFamily="34" charset="0"/>
                <a:cs typeface="Calibri" panose="020F0502020204030204" pitchFamily="34" charset="0"/>
              </a:rPr>
              <a:t>Dear God,</a:t>
            </a:r>
          </a:p>
          <a:p>
            <a:r>
              <a:rPr lang="en-GB" sz="2800" dirty="0" smtClean="0">
                <a:solidFill>
                  <a:schemeClr val="bg1"/>
                </a:solidFill>
                <a:latin typeface="Calibri" panose="020F0502020204030204" pitchFamily="34" charset="0"/>
                <a:cs typeface="Calibri" panose="020F0502020204030204" pitchFamily="34" charset="0"/>
              </a:rPr>
              <a:t>Thank </a:t>
            </a:r>
            <a:r>
              <a:rPr lang="en-GB" sz="2800" dirty="0">
                <a:solidFill>
                  <a:schemeClr val="bg1"/>
                </a:solidFill>
                <a:latin typeface="Calibri" panose="020F0502020204030204" pitchFamily="34" charset="0"/>
                <a:cs typeface="Calibri" panose="020F0502020204030204" pitchFamily="34" charset="0"/>
              </a:rPr>
              <a:t>you for giving us the ability to </a:t>
            </a:r>
            <a:r>
              <a:rPr lang="en-GB" sz="2800" dirty="0" smtClean="0">
                <a:solidFill>
                  <a:schemeClr val="bg1"/>
                </a:solidFill>
                <a:latin typeface="Calibri" panose="020F0502020204030204" pitchFamily="34" charset="0"/>
                <a:cs typeface="Calibri" panose="020F0502020204030204" pitchFamily="34" charset="0"/>
              </a:rPr>
              <a:t>be creative.</a:t>
            </a:r>
            <a:endParaRPr lang="en-GB" sz="2800" dirty="0">
              <a:solidFill>
                <a:schemeClr val="bg1"/>
              </a:solidFill>
              <a:latin typeface="Calibri" panose="020F0502020204030204" pitchFamily="34" charset="0"/>
              <a:cs typeface="Calibri" panose="020F0502020204030204" pitchFamily="34" charset="0"/>
            </a:endParaRPr>
          </a:p>
          <a:p>
            <a:r>
              <a:rPr lang="en-GB" sz="2800" dirty="0">
                <a:solidFill>
                  <a:schemeClr val="bg1"/>
                </a:solidFill>
                <a:latin typeface="Calibri" panose="020F0502020204030204" pitchFamily="34" charset="0"/>
                <a:cs typeface="Calibri" panose="020F0502020204030204" pitchFamily="34" charset="0"/>
              </a:rPr>
              <a:t>Help </a:t>
            </a:r>
            <a:r>
              <a:rPr lang="en-GB" sz="2800" dirty="0" smtClean="0">
                <a:solidFill>
                  <a:schemeClr val="bg1"/>
                </a:solidFill>
                <a:latin typeface="Calibri" panose="020F0502020204030204" pitchFamily="34" charset="0"/>
                <a:cs typeface="Calibri" panose="020F0502020204030204" pitchFamily="34" charset="0"/>
              </a:rPr>
              <a:t>each of us to create things, large or small, that make the world a better place.</a:t>
            </a:r>
            <a:endParaRPr lang="en-GB" sz="2800" dirty="0">
              <a:solidFill>
                <a:schemeClr val="bg1"/>
              </a:solidFill>
              <a:latin typeface="Calibri" panose="020F0502020204030204" pitchFamily="34" charset="0"/>
              <a:cs typeface="Calibri" panose="020F0502020204030204" pitchFamily="34" charset="0"/>
            </a:endParaRPr>
          </a:p>
          <a:p>
            <a:r>
              <a:rPr lang="en-GB" sz="2800" dirty="0" smtClean="0">
                <a:solidFill>
                  <a:schemeClr val="bg1"/>
                </a:solidFill>
                <a:latin typeface="Calibri" panose="020F0502020204030204" pitchFamily="34" charset="0"/>
                <a:cs typeface="Calibri" panose="020F0502020204030204" pitchFamily="34" charset="0"/>
              </a:rPr>
              <a:t>Amen</a:t>
            </a:r>
            <a:endParaRPr lang="en-GB" sz="2800" dirty="0">
              <a:solidFill>
                <a:schemeClr val="bg1"/>
              </a:solidFill>
              <a:latin typeface="Calibri" panose="020F0502020204030204" pitchFamily="34" charset="0"/>
              <a:cs typeface="Calibri" panose="020F0502020204030204" pitchFamily="34" charset="0"/>
            </a:endParaRPr>
          </a:p>
        </p:txBody>
      </p:sp>
      <p:sp>
        <p:nvSpPr>
          <p:cNvPr id="8" name="Rectangle 7"/>
          <p:cNvSpPr/>
          <p:nvPr/>
        </p:nvSpPr>
        <p:spPr>
          <a:xfrm>
            <a:off x="508078" y="825575"/>
            <a:ext cx="9515554" cy="584775"/>
          </a:xfrm>
          <a:prstGeom prst="rect">
            <a:avLst/>
          </a:prstGeom>
        </p:spPr>
        <p:txBody>
          <a:bodyPr wrap="none">
            <a:spAutoFit/>
          </a:bodyPr>
          <a:lstStyle/>
          <a:p>
            <a:r>
              <a:rPr lang="en-GB" sz="3200" dirty="0" smtClean="0">
                <a:solidFill>
                  <a:schemeClr val="bg1"/>
                </a:solidFill>
                <a:latin typeface="Calibri" panose="020F0502020204030204" pitchFamily="34" charset="0"/>
                <a:cs typeface="Calibri" panose="020F0502020204030204" pitchFamily="34" charset="0"/>
              </a:rPr>
              <a:t>If you would like to, you can join in saying these prayers.</a:t>
            </a:r>
            <a:endParaRPr lang="en-GB" sz="3200" dirty="0">
              <a:solidFill>
                <a:schemeClr val="bg1"/>
              </a:solidFill>
              <a:latin typeface="Calibri" panose="020F0502020204030204" pitchFamily="34" charset="0"/>
              <a:cs typeface="Calibri" panose="020F0502020204030204" pitchFamily="34" charset="0"/>
            </a:endParaRPr>
          </a:p>
        </p:txBody>
      </p:sp>
      <p:pic>
        <p:nvPicPr>
          <p:cNvPr id="9" name="Picture 8"/>
          <p:cNvPicPr>
            <a:picLocks/>
          </p:cNvPicPr>
          <p:nvPr/>
        </p:nvPicPr>
        <p:blipFill>
          <a:blip r:embed="rId3"/>
          <a:stretch>
            <a:fillRect/>
          </a:stretch>
        </p:blipFill>
        <p:spPr>
          <a:xfrm>
            <a:off x="10826114" y="330350"/>
            <a:ext cx="1080000" cy="1080000"/>
          </a:xfrm>
          <a:prstGeom prst="rect">
            <a:avLst/>
          </a:prstGeom>
          <a:ln>
            <a:solidFill>
              <a:srgbClr val="000000"/>
            </a:solidFill>
          </a:ln>
        </p:spPr>
      </p:pic>
    </p:spTree>
    <p:extLst>
      <p:ext uri="{BB962C8B-B14F-4D97-AF65-F5344CB8AC3E}">
        <p14:creationId xmlns:p14="http://schemas.microsoft.com/office/powerpoint/2010/main" val="25027091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70000"/>
            <a:ext cx="12192000" cy="8128000"/>
          </a:xfrm>
          <a:prstGeom prst="rect">
            <a:avLst/>
          </a:prstGeom>
        </p:spPr>
      </p:pic>
      <p:sp>
        <p:nvSpPr>
          <p:cNvPr id="3" name="TextBox 4"/>
          <p:cNvSpPr txBox="1"/>
          <p:nvPr/>
        </p:nvSpPr>
        <p:spPr>
          <a:xfrm>
            <a:off x="221685" y="1691707"/>
            <a:ext cx="8164670" cy="2862322"/>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3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3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3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3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3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3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3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3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34" b="0" i="0" u="none" strike="noStrike" cap="none">
                <a:solidFill>
                  <a:srgbClr val="000000"/>
                </a:solidFill>
                <a:latin typeface="Arial"/>
                <a:ea typeface="Arial"/>
                <a:cs typeface="Arial"/>
                <a:sym typeface="Arial"/>
              </a:defRPr>
            </a:lvl9pPr>
          </a:lstStyle>
          <a:p>
            <a:r>
              <a:rPr lang="en-GB" sz="1800" b="1" dirty="0">
                <a:solidFill>
                  <a:schemeClr val="bg1"/>
                </a:solidFill>
              </a:rPr>
              <a:t>This resource was produced by the Diocese of Leeds Education Team.</a:t>
            </a:r>
          </a:p>
          <a:p>
            <a:r>
              <a:rPr lang="en-GB" sz="1800" b="1" dirty="0" smtClean="0">
                <a:solidFill>
                  <a:schemeClr val="bg1"/>
                </a:solidFill>
              </a:rPr>
              <a:t>For </a:t>
            </a:r>
            <a:r>
              <a:rPr lang="en-GB" sz="1800" b="1" dirty="0">
                <a:solidFill>
                  <a:schemeClr val="bg1"/>
                </a:solidFill>
              </a:rPr>
              <a:t>more information about this or future resources, </a:t>
            </a:r>
          </a:p>
          <a:p>
            <a:r>
              <a:rPr lang="en-GB" sz="1800" b="1" dirty="0">
                <a:solidFill>
                  <a:schemeClr val="bg1"/>
                </a:solidFill>
              </a:rPr>
              <a:t>please contact your named adviser:</a:t>
            </a:r>
          </a:p>
          <a:p>
            <a:endParaRPr lang="en-GB" sz="1800" b="1" dirty="0">
              <a:solidFill>
                <a:schemeClr val="bg1"/>
              </a:solidFill>
            </a:endParaRPr>
          </a:p>
          <a:p>
            <a:r>
              <a:rPr lang="en-GB" sz="1800" b="1" dirty="0">
                <a:solidFill>
                  <a:schemeClr val="bg1"/>
                </a:solidFill>
              </a:rPr>
              <a:t>simone.bennett@leeds.anglican.org</a:t>
            </a:r>
          </a:p>
          <a:p>
            <a:r>
              <a:rPr lang="en-GB" sz="1800" b="1" dirty="0">
                <a:solidFill>
                  <a:schemeClr val="bg1"/>
                </a:solidFill>
              </a:rPr>
              <a:t>simon.sloan@leeds.anglican.org</a:t>
            </a:r>
          </a:p>
          <a:p>
            <a:r>
              <a:rPr lang="en-GB" sz="1800" b="1" dirty="0">
                <a:solidFill>
                  <a:schemeClr val="bg1"/>
                </a:solidFill>
              </a:rPr>
              <a:t>darren.dudman@leeds.anglican.org</a:t>
            </a:r>
          </a:p>
          <a:p>
            <a:r>
              <a:rPr lang="en-GB" sz="1800" b="1" dirty="0">
                <a:solidFill>
                  <a:schemeClr val="bg1"/>
                </a:solidFill>
              </a:rPr>
              <a:t>janet.tringham@leeds.anglican.org</a:t>
            </a:r>
          </a:p>
          <a:p>
            <a:r>
              <a:rPr lang="en-GB" sz="1800" b="1" dirty="0">
                <a:solidFill>
                  <a:schemeClr val="bg1"/>
                </a:solidFill>
              </a:rPr>
              <a:t>lee.talbot@leeds.anglican.org</a:t>
            </a:r>
          </a:p>
          <a:p>
            <a:r>
              <a:rPr lang="en-GB" sz="1800" b="1" dirty="0">
                <a:solidFill>
                  <a:schemeClr val="bg1"/>
                </a:solidFill>
              </a:rPr>
              <a:t>rupert.madeley@leeds.anglican.org</a:t>
            </a:r>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289717" y="5503498"/>
            <a:ext cx="2208530" cy="1043940"/>
          </a:xfrm>
          <a:prstGeom prst="rect">
            <a:avLst/>
          </a:prstGeom>
        </p:spPr>
      </p:pic>
    </p:spTree>
    <p:extLst>
      <p:ext uri="{BB962C8B-B14F-4D97-AF65-F5344CB8AC3E}">
        <p14:creationId xmlns:p14="http://schemas.microsoft.com/office/powerpoint/2010/main" val="3641601836"/>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ristmas 2016 special">
  <a:themeElements>
    <a:clrScheme name="Custom 347">
      <a:dk1>
        <a:srgbClr val="40234C"/>
      </a:dk1>
      <a:lt1>
        <a:srgbClr val="FFFFFF"/>
      </a:lt1>
      <a:dk2>
        <a:srgbClr val="FFDD92"/>
      </a:dk2>
      <a:lt2>
        <a:srgbClr val="FFFCF7"/>
      </a:lt2>
      <a:accent1>
        <a:srgbClr val="DCB9E3"/>
      </a:accent1>
      <a:accent2>
        <a:srgbClr val="69397D"/>
      </a:accent2>
      <a:accent3>
        <a:srgbClr val="40234C"/>
      </a:accent3>
      <a:accent4>
        <a:srgbClr val="FFF3E3"/>
      </a:accent4>
      <a:accent5>
        <a:srgbClr val="FFE8CA"/>
      </a:accent5>
      <a:accent6>
        <a:srgbClr val="FFDD92"/>
      </a:accent6>
      <a:hlink>
        <a:srgbClr val="FFFFF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7BDE6C7D0443640AEF0A0B4902CFC2F" ma:contentTypeVersion="12" ma:contentTypeDescription="Create a new document." ma:contentTypeScope="" ma:versionID="1f7a152e5e036fb947a0cbfb7a48868f">
  <xsd:schema xmlns:xsd="http://www.w3.org/2001/XMLSchema" xmlns:xs="http://www.w3.org/2001/XMLSchema" xmlns:p="http://schemas.microsoft.com/office/2006/metadata/properties" xmlns:ns2="48f09416-ac08-49d6-afd3-25b9b32af968" xmlns:ns3="b6ed18a8-783b-4a81-89cd-e7f1a6e75ffa" targetNamespace="http://schemas.microsoft.com/office/2006/metadata/properties" ma:root="true" ma:fieldsID="062365d1b65f1c241fd72ea5b0040549" ns2:_="" ns3:_="">
    <xsd:import namespace="48f09416-ac08-49d6-afd3-25b9b32af968"/>
    <xsd:import namespace="b6ed18a8-783b-4a81-89cd-e7f1a6e75ff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f09416-ac08-49d6-afd3-25b9b32af9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ed18a8-783b-4a81-89cd-e7f1a6e75ff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7549AD8-5721-4000-831B-10C94C6E4415}">
  <ds:schemaRefs>
    <ds:schemaRef ds:uri="http://schemas.microsoft.com/sharepoint/v3/contenttype/forms"/>
  </ds:schemaRefs>
</ds:datastoreItem>
</file>

<file path=customXml/itemProps2.xml><?xml version="1.0" encoding="utf-8"?>
<ds:datastoreItem xmlns:ds="http://schemas.openxmlformats.org/officeDocument/2006/customXml" ds:itemID="{62E9F092-7A27-4FF7-BC6D-C18CDCCC2D89}">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48f09416-ac08-49d6-afd3-25b9b32af968"/>
    <ds:schemaRef ds:uri="http://purl.org/dc/terms/"/>
    <ds:schemaRef ds:uri="http://schemas.openxmlformats.org/package/2006/metadata/core-properties"/>
    <ds:schemaRef ds:uri="b6ed18a8-783b-4a81-89cd-e7f1a6e75ffa"/>
    <ds:schemaRef ds:uri="http://www.w3.org/XML/1998/namespace"/>
    <ds:schemaRef ds:uri="http://purl.org/dc/dcmitype/"/>
  </ds:schemaRefs>
</ds:datastoreItem>
</file>

<file path=customXml/itemProps3.xml><?xml version="1.0" encoding="utf-8"?>
<ds:datastoreItem xmlns:ds="http://schemas.openxmlformats.org/officeDocument/2006/customXml" ds:itemID="{1D90FC68-40D0-45AE-8A81-1D90343B45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f09416-ac08-49d6-afd3-25b9b32af968"/>
    <ds:schemaRef ds:uri="b6ed18a8-783b-4a81-89cd-e7f1a6e75ff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909</TotalTime>
  <Words>441</Words>
  <Application>Microsoft Office PowerPoint</Application>
  <PresentationFormat>Widescreen</PresentationFormat>
  <Paragraphs>58</Paragraphs>
  <Slides>8</Slides>
  <Notes>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vt:i4>
      </vt:variant>
    </vt:vector>
  </HeadingPairs>
  <TitlesOfParts>
    <vt:vector size="16" baseType="lpstr">
      <vt:lpstr>Arial</vt:lpstr>
      <vt:lpstr>Bodoni MT</vt:lpstr>
      <vt:lpstr>Calibri</vt:lpstr>
      <vt:lpstr>Calibri Light</vt:lpstr>
      <vt:lpstr>Playfair Display</vt:lpstr>
      <vt:lpstr>Playfair Display SC</vt:lpstr>
      <vt:lpstr>Office Theme</vt:lpstr>
      <vt:lpstr>Christmas 2016 special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Diocese of Leeds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Rupert Madeley</dc:creator>
  <cp:lastModifiedBy>Rupert Madeley</cp:lastModifiedBy>
  <cp:revision>78</cp:revision>
  <dcterms:created xsi:type="dcterms:W3CDTF">2020-10-13T08:47:37Z</dcterms:created>
  <dcterms:modified xsi:type="dcterms:W3CDTF">2020-11-17T14:55:59Z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0x01010027BDE6C7D0443640AEF0A0B4902CFC2F</vt:lpwstr>
  </property>
</Properties>
</file>