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8" r:id="rId5"/>
    <p:sldId id="259" r:id="rId6"/>
    <p:sldId id="265" r:id="rId7"/>
    <p:sldId id="267"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4660"/>
  </p:normalViewPr>
  <p:slideViewPr>
    <p:cSldViewPr snapToGrid="0">
      <p:cViewPr varScale="1">
        <p:scale>
          <a:sx n="81" d="100"/>
          <a:sy n="81" d="100"/>
        </p:scale>
        <p:origin x="77"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Sloan" userId="86584b57-8641-4323-98ea-9ce690ab5e55" providerId="ADAL" clId="{60E44386-85CE-A14F-9C21-4214B6E65056}"/>
    <pc:docChg chg="modSld">
      <pc:chgData name="Simon Sloan" userId="86584b57-8641-4323-98ea-9ce690ab5e55" providerId="ADAL" clId="{60E44386-85CE-A14F-9C21-4214B6E65056}" dt="2020-11-16T20:16:05.870" v="6" actId="20577"/>
      <pc:docMkLst>
        <pc:docMk/>
      </pc:docMkLst>
      <pc:sldChg chg="modSp">
        <pc:chgData name="Simon Sloan" userId="86584b57-8641-4323-98ea-9ce690ab5e55" providerId="ADAL" clId="{60E44386-85CE-A14F-9C21-4214B6E65056}" dt="2020-11-16T20:16:05.870" v="6" actId="20577"/>
        <pc:sldMkLst>
          <pc:docMk/>
          <pc:sldMk cId="3800572627" sldId="259"/>
        </pc:sldMkLst>
        <pc:spChg chg="mod">
          <ac:chgData name="Simon Sloan" userId="86584b57-8641-4323-98ea-9ce690ab5e55" providerId="ADAL" clId="{60E44386-85CE-A14F-9C21-4214B6E65056}" dt="2020-11-16T20:16:05.870" v="6" actId="20577"/>
          <ac:spMkLst>
            <pc:docMk/>
            <pc:sldMk cId="3800572627" sldId="259"/>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39A2F-A961-4401-B5EC-AF2945E1BA91}" type="datetimeFigureOut">
              <a:rPr lang="en-GB" smtClean="0"/>
              <a:t>17/11/2020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DB788-DAFA-4F7D-BA25-229ABE6AF12C}" type="slidenum">
              <a:rPr lang="en-GB" smtClean="0"/>
              <a:t>‹#›</a:t>
            </a:fld>
            <a:endParaRPr lang="en-GB"/>
          </a:p>
        </p:txBody>
      </p:sp>
    </p:spTree>
    <p:extLst>
      <p:ext uri="{BB962C8B-B14F-4D97-AF65-F5344CB8AC3E}">
        <p14:creationId xmlns:p14="http://schemas.microsoft.com/office/powerpoint/2010/main" val="3153265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24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702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3042500" y="2882400"/>
            <a:ext cx="61068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rgbClr val="DCB9E3"/>
              </a:buClr>
              <a:buSzPts val="2400"/>
              <a:buChar char="❄"/>
              <a:defRPr sz="3200" i="1">
                <a:solidFill>
                  <a:srgbClr val="DCB9E3"/>
                </a:solidFill>
              </a:defRPr>
            </a:lvl1pPr>
            <a:lvl2pPr marL="1219170" lvl="1" indent="-507987" algn="ctr" rtl="0">
              <a:spcBef>
                <a:spcPts val="0"/>
              </a:spcBef>
              <a:spcAft>
                <a:spcPts val="0"/>
              </a:spcAft>
              <a:buClr>
                <a:srgbClr val="DCB9E3"/>
              </a:buClr>
              <a:buSzPts val="2400"/>
              <a:buChar char="★"/>
              <a:defRPr sz="3200" i="1">
                <a:solidFill>
                  <a:srgbClr val="DCB9E3"/>
                </a:solidFill>
              </a:defRPr>
            </a:lvl2pPr>
            <a:lvl3pPr marL="1828754" lvl="2" indent="-507987" algn="ctr" rtl="0">
              <a:spcBef>
                <a:spcPts val="0"/>
              </a:spcBef>
              <a:spcAft>
                <a:spcPts val="0"/>
              </a:spcAft>
              <a:buClr>
                <a:srgbClr val="DCB9E3"/>
              </a:buClr>
              <a:buSzPts val="2400"/>
              <a:buChar char="■"/>
              <a:defRPr sz="3200" i="1">
                <a:solidFill>
                  <a:srgbClr val="DCB9E3"/>
                </a:solidFill>
              </a:defRPr>
            </a:lvl3pPr>
            <a:lvl4pPr marL="2438339" lvl="3" indent="-507987" algn="ctr" rtl="0">
              <a:spcBef>
                <a:spcPts val="0"/>
              </a:spcBef>
              <a:spcAft>
                <a:spcPts val="0"/>
              </a:spcAft>
              <a:buClr>
                <a:srgbClr val="DCB9E3"/>
              </a:buClr>
              <a:buSzPts val="2400"/>
              <a:buChar char="●"/>
              <a:defRPr sz="3200" i="1">
                <a:solidFill>
                  <a:srgbClr val="DCB9E3"/>
                </a:solidFill>
              </a:defRPr>
            </a:lvl4pPr>
            <a:lvl5pPr marL="3047924" lvl="4" indent="-507987" algn="ctr" rtl="0">
              <a:spcBef>
                <a:spcPts val="0"/>
              </a:spcBef>
              <a:spcAft>
                <a:spcPts val="0"/>
              </a:spcAft>
              <a:buClr>
                <a:srgbClr val="DCB9E3"/>
              </a:buClr>
              <a:buSzPts val="2400"/>
              <a:buChar char="○"/>
              <a:defRPr sz="3200" i="1">
                <a:solidFill>
                  <a:srgbClr val="DCB9E3"/>
                </a:solidFill>
              </a:defRPr>
            </a:lvl5pPr>
            <a:lvl6pPr marL="3657509" lvl="5" indent="-507987" algn="ctr" rtl="0">
              <a:spcBef>
                <a:spcPts val="0"/>
              </a:spcBef>
              <a:spcAft>
                <a:spcPts val="0"/>
              </a:spcAft>
              <a:buClr>
                <a:srgbClr val="DCB9E3"/>
              </a:buClr>
              <a:buSzPts val="2400"/>
              <a:buChar char="■"/>
              <a:defRPr sz="3200" i="1">
                <a:solidFill>
                  <a:srgbClr val="DCB9E3"/>
                </a:solidFill>
              </a:defRPr>
            </a:lvl6pPr>
            <a:lvl7pPr marL="4267093" lvl="6" indent="-507987" algn="ctr" rtl="0">
              <a:spcBef>
                <a:spcPts val="0"/>
              </a:spcBef>
              <a:spcAft>
                <a:spcPts val="0"/>
              </a:spcAft>
              <a:buClr>
                <a:srgbClr val="DCB9E3"/>
              </a:buClr>
              <a:buSzPts val="2400"/>
              <a:buChar char="●"/>
              <a:defRPr sz="3200" i="1">
                <a:solidFill>
                  <a:srgbClr val="DCB9E3"/>
                </a:solidFill>
              </a:defRPr>
            </a:lvl7pPr>
            <a:lvl8pPr marL="4876678" lvl="7" indent="-507987" algn="ctr" rtl="0">
              <a:spcBef>
                <a:spcPts val="0"/>
              </a:spcBef>
              <a:spcAft>
                <a:spcPts val="0"/>
              </a:spcAft>
              <a:buClr>
                <a:srgbClr val="DCB9E3"/>
              </a:buClr>
              <a:buSzPts val="2400"/>
              <a:buChar char="○"/>
              <a:defRPr sz="3200" i="1">
                <a:solidFill>
                  <a:srgbClr val="DCB9E3"/>
                </a:solidFill>
              </a:defRPr>
            </a:lvl8pPr>
            <a:lvl9pPr marL="5486263" lvl="8" indent="-507987" algn="ctr">
              <a:spcBef>
                <a:spcPts val="0"/>
              </a:spcBef>
              <a:spcAft>
                <a:spcPts val="0"/>
              </a:spcAft>
              <a:buClr>
                <a:srgbClr val="DCB9E3"/>
              </a:buClr>
              <a:buSzPts val="2400"/>
              <a:buChar char="■"/>
              <a:defRPr sz="3200" i="1">
                <a:solidFill>
                  <a:srgbClr val="DCB9E3"/>
                </a:solidFill>
              </a:defRPr>
            </a:lvl9pPr>
          </a:lstStyle>
          <a:p>
            <a:endParaRPr/>
          </a:p>
        </p:txBody>
      </p:sp>
      <p:sp>
        <p:nvSpPr>
          <p:cNvPr id="99" name="Google Shape;99;p4"/>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solidFill>
                  <a:srgbClr val="DCB9E3"/>
                </a:solidFill>
              </a:defRPr>
            </a:lvl1pPr>
            <a:lvl2pPr lvl="1">
              <a:buNone/>
              <a:defRPr>
                <a:solidFill>
                  <a:srgbClr val="DCB9E3"/>
                </a:solidFill>
              </a:defRPr>
            </a:lvl2pPr>
            <a:lvl3pPr lvl="2">
              <a:buNone/>
              <a:defRPr>
                <a:solidFill>
                  <a:srgbClr val="DCB9E3"/>
                </a:solidFill>
              </a:defRPr>
            </a:lvl3pPr>
            <a:lvl4pPr lvl="3">
              <a:buNone/>
              <a:defRPr>
                <a:solidFill>
                  <a:srgbClr val="DCB9E3"/>
                </a:solidFill>
              </a:defRPr>
            </a:lvl4pPr>
            <a:lvl5pPr lvl="4">
              <a:buNone/>
              <a:defRPr>
                <a:solidFill>
                  <a:srgbClr val="DCB9E3"/>
                </a:solidFill>
              </a:defRPr>
            </a:lvl5pPr>
            <a:lvl6pPr lvl="5">
              <a:buNone/>
              <a:defRPr>
                <a:solidFill>
                  <a:srgbClr val="DCB9E3"/>
                </a:solidFill>
              </a:defRPr>
            </a:lvl6pPr>
            <a:lvl7pPr lvl="6">
              <a:buNone/>
              <a:defRPr>
                <a:solidFill>
                  <a:srgbClr val="DCB9E3"/>
                </a:solidFill>
              </a:defRPr>
            </a:lvl7pPr>
            <a:lvl8pPr lvl="7">
              <a:buNone/>
              <a:defRPr>
                <a:solidFill>
                  <a:srgbClr val="DCB9E3"/>
                </a:solidFill>
              </a:defRPr>
            </a:lvl8pPr>
            <a:lvl9pPr lvl="8">
              <a:buNone/>
              <a:defRPr>
                <a:solidFill>
                  <a:srgbClr val="DCB9E3"/>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733" b="0" i="0" u="none" strike="noStrike" kern="1200" cap="none" spc="0" normalizeH="0" baseline="0" noProof="0" smtClean="0">
                <a:ln>
                  <a:noFill/>
                </a:ln>
                <a:solidFill>
                  <a:srgbClr val="DCB9E3"/>
                </a:solidFill>
                <a:effectLst/>
                <a:uLnTx/>
                <a:uFillTx/>
                <a:latin typeface="Playfair Display"/>
                <a:sym typeface="Playfair Display"/>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 sz="1733" b="0" i="0" u="none" strike="noStrike" kern="1200" cap="none" spc="0" normalizeH="0" baseline="0" noProof="0">
              <a:ln>
                <a:noFill/>
              </a:ln>
              <a:solidFill>
                <a:srgbClr val="DCB9E3"/>
              </a:solidFill>
              <a:effectLst/>
              <a:uLnTx/>
              <a:uFillTx/>
              <a:latin typeface="Playfair Display"/>
              <a:sym typeface="Playfair Display"/>
            </a:endParaRPr>
          </a:p>
        </p:txBody>
      </p:sp>
    </p:spTree>
    <p:extLst>
      <p:ext uri="{BB962C8B-B14F-4D97-AF65-F5344CB8AC3E}">
        <p14:creationId xmlns:p14="http://schemas.microsoft.com/office/powerpoint/2010/main" val="166380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0"/>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733" b="0" i="0" u="none" strike="noStrike" kern="1200" cap="none" spc="0" normalizeH="0" baseline="0" noProof="0" smtClean="0">
                <a:ln>
                  <a:noFill/>
                </a:ln>
                <a:solidFill>
                  <a:srgbClr val="DCB9E3"/>
                </a:solidFill>
                <a:effectLst/>
                <a:uLnTx/>
                <a:uFillTx/>
                <a:latin typeface="Playfair Display"/>
                <a:sym typeface="Playfair Display"/>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 sz="1733" b="0" i="0" u="none" strike="noStrike" kern="1200" cap="none" spc="0" normalizeH="0" baseline="0" noProof="0">
              <a:ln>
                <a:noFill/>
              </a:ln>
              <a:solidFill>
                <a:srgbClr val="DCB9E3"/>
              </a:solidFill>
              <a:effectLst/>
              <a:uLnTx/>
              <a:uFillTx/>
              <a:latin typeface="Playfair Display"/>
              <a:sym typeface="Playfair Display"/>
            </a:endParaRPr>
          </a:p>
        </p:txBody>
      </p:sp>
    </p:spTree>
    <p:extLst>
      <p:ext uri="{BB962C8B-B14F-4D97-AF65-F5344CB8AC3E}">
        <p14:creationId xmlns:p14="http://schemas.microsoft.com/office/powerpoint/2010/main" val="65791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17/11/2020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297601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00B0F0"/>
            </a:gs>
            <a:gs pos="92000">
              <a:srgbClr val="002060"/>
            </a:gs>
          </a:gsLst>
          <a:lin ang="5400012" scaled="0"/>
          <a:tileRect/>
        </a:gradFill>
        <a:effectLst/>
      </p:bgPr>
    </p:bg>
    <p:spTree>
      <p:nvGrpSpPr>
        <p:cNvPr id="1" name="Shape 5"/>
        <p:cNvGrpSpPr/>
        <p:nvPr/>
      </p:nvGrpSpPr>
      <p:grpSpPr>
        <a:xfrm>
          <a:off x="0" y="0"/>
          <a:ext cx="0" cy="0"/>
          <a:chOff x="0" y="0"/>
          <a:chExt cx="0" cy="0"/>
        </a:xfrm>
      </p:grpSpPr>
      <p:sp>
        <p:nvSpPr>
          <p:cNvPr id="6" name="Google Shape;6;p1"/>
          <p:cNvSpPr/>
          <p:nvPr/>
        </p:nvSpPr>
        <p:spPr>
          <a:xfrm>
            <a:off x="-236839" y="3691269"/>
            <a:ext cx="747200" cy="7472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7" name="Google Shape;7;p1"/>
          <p:cNvSpPr/>
          <p:nvPr/>
        </p:nvSpPr>
        <p:spPr>
          <a:xfrm>
            <a:off x="516333" y="2634500"/>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8" name="Google Shape;8;p1"/>
          <p:cNvSpPr/>
          <p:nvPr/>
        </p:nvSpPr>
        <p:spPr>
          <a:xfrm>
            <a:off x="1308267" y="-454333"/>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9" name="Google Shape;9;p1"/>
          <p:cNvSpPr/>
          <p:nvPr/>
        </p:nvSpPr>
        <p:spPr>
          <a:xfrm>
            <a:off x="-69733" y="44184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10" name="Google Shape;10;p1"/>
          <p:cNvSpPr/>
          <p:nvPr/>
        </p:nvSpPr>
        <p:spPr>
          <a:xfrm>
            <a:off x="3822533" y="5746817"/>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11" name="Google Shape;11;p1"/>
          <p:cNvSpPr/>
          <p:nvPr/>
        </p:nvSpPr>
        <p:spPr>
          <a:xfrm>
            <a:off x="8024300" y="5506367"/>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12" name="Google Shape;12;p1"/>
          <p:cNvSpPr/>
          <p:nvPr/>
        </p:nvSpPr>
        <p:spPr>
          <a:xfrm>
            <a:off x="11093533" y="3240533"/>
            <a:ext cx="2680400" cy="26804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13" name="Google Shape;13;p1"/>
          <p:cNvSpPr/>
          <p:nvPr/>
        </p:nvSpPr>
        <p:spPr>
          <a:xfrm>
            <a:off x="9964400" y="4581333"/>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14" name="Google Shape;14;p1"/>
          <p:cNvSpPr/>
          <p:nvPr/>
        </p:nvSpPr>
        <p:spPr>
          <a:xfrm>
            <a:off x="9853800" y="-946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15" name="Google Shape;15;p1"/>
          <p:cNvSpPr/>
          <p:nvPr/>
        </p:nvSpPr>
        <p:spPr>
          <a:xfrm>
            <a:off x="713033" y="-435027"/>
            <a:ext cx="747200" cy="7472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400" b="0" i="0" u="none" strike="noStrike" kern="1200" cap="none" spc="0" normalizeH="0" baseline="0" noProof="0">
                <a:ln>
                  <a:noFill/>
                </a:ln>
                <a:solidFill>
                  <a:srgbClr val="40234C"/>
                </a:solidFill>
                <a:effectLst/>
                <a:uLnTx/>
                <a:uFillTx/>
                <a:latin typeface="Arial"/>
                <a:ea typeface="+mn-ea"/>
                <a:cs typeface="+mn-cs"/>
              </a:rPr>
              <a:t> </a:t>
            </a: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16" name="Google Shape;16;p1"/>
          <p:cNvSpPr/>
          <p:nvPr/>
        </p:nvSpPr>
        <p:spPr>
          <a:xfrm>
            <a:off x="6691100" y="-1235200"/>
            <a:ext cx="1898400" cy="189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17" name="Google Shape;17;p1"/>
          <p:cNvSpPr/>
          <p:nvPr/>
        </p:nvSpPr>
        <p:spPr>
          <a:xfrm>
            <a:off x="6544500" y="195500"/>
            <a:ext cx="894000" cy="89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18" name="Google Shape;18;p1"/>
          <p:cNvSpPr/>
          <p:nvPr/>
        </p:nvSpPr>
        <p:spPr>
          <a:xfrm>
            <a:off x="540368" y="870764"/>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19" name="Google Shape;19;p1"/>
          <p:cNvSpPr/>
          <p:nvPr/>
        </p:nvSpPr>
        <p:spPr>
          <a:xfrm>
            <a:off x="973769" y="3583872"/>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20" name="Google Shape;20;p1"/>
          <p:cNvSpPr/>
          <p:nvPr/>
        </p:nvSpPr>
        <p:spPr>
          <a:xfrm>
            <a:off x="3139600" y="6130133"/>
            <a:ext cx="1228400" cy="122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21" name="Google Shape;21;p1"/>
          <p:cNvSpPr/>
          <p:nvPr/>
        </p:nvSpPr>
        <p:spPr>
          <a:xfrm>
            <a:off x="7241267" y="5854133"/>
            <a:ext cx="1780000" cy="1780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22" name="Google Shape;22;p1"/>
          <p:cNvSpPr/>
          <p:nvPr/>
        </p:nvSpPr>
        <p:spPr>
          <a:xfrm>
            <a:off x="10781767" y="2874233"/>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23" name="Google Shape;23;p1"/>
          <p:cNvSpPr/>
          <p:nvPr/>
        </p:nvSpPr>
        <p:spPr>
          <a:xfrm>
            <a:off x="11616167" y="14884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24" name="Google Shape;24;p1"/>
          <p:cNvSpPr/>
          <p:nvPr/>
        </p:nvSpPr>
        <p:spPr>
          <a:xfrm>
            <a:off x="8932733" y="175068"/>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25" name="Google Shape;25;p1"/>
          <p:cNvSpPr/>
          <p:nvPr/>
        </p:nvSpPr>
        <p:spPr>
          <a:xfrm>
            <a:off x="-33" y="0"/>
            <a:ext cx="12192000" cy="68580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26" name="Google Shape;26;p1"/>
          <p:cNvGrpSpPr/>
          <p:nvPr/>
        </p:nvGrpSpPr>
        <p:grpSpPr>
          <a:xfrm>
            <a:off x="345367" y="231400"/>
            <a:ext cx="11571000" cy="6367533"/>
            <a:chOff x="259025" y="173550"/>
            <a:chExt cx="8678250" cy="4775650"/>
          </a:xfrm>
        </p:grpSpPr>
        <p:sp>
          <p:nvSpPr>
            <p:cNvPr id="27" name="Google Shape;27;p1"/>
            <p:cNvSpPr/>
            <p:nvPr/>
          </p:nvSpPr>
          <p:spPr>
            <a:xfrm>
              <a:off x="259025" y="25927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28" name="Google Shape;28;p1"/>
            <p:cNvSpPr/>
            <p:nvPr/>
          </p:nvSpPr>
          <p:spPr>
            <a:xfrm>
              <a:off x="948250" y="20720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29" name="Google Shape;29;p1"/>
            <p:cNvSpPr/>
            <p:nvPr/>
          </p:nvSpPr>
          <p:spPr>
            <a:xfrm>
              <a:off x="948250" y="45836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30" name="Google Shape;30;p1"/>
            <p:cNvSpPr/>
            <p:nvPr/>
          </p:nvSpPr>
          <p:spPr>
            <a:xfrm>
              <a:off x="3392750" y="453600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31" name="Google Shape;31;p1"/>
            <p:cNvSpPr/>
            <p:nvPr/>
          </p:nvSpPr>
          <p:spPr>
            <a:xfrm>
              <a:off x="7688525" y="42755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32" name="Google Shape;32;p1"/>
            <p:cNvSpPr/>
            <p:nvPr/>
          </p:nvSpPr>
          <p:spPr>
            <a:xfrm>
              <a:off x="6097850" y="1735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33" name="Google Shape;33;p1"/>
            <p:cNvSpPr/>
            <p:nvPr/>
          </p:nvSpPr>
          <p:spPr>
            <a:xfrm>
              <a:off x="8107625" y="16414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34" name="Google Shape;34;p1"/>
            <p:cNvSpPr/>
            <p:nvPr/>
          </p:nvSpPr>
          <p:spPr>
            <a:xfrm>
              <a:off x="8402900" y="4140563"/>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35" name="Google Shape;35;p1"/>
            <p:cNvSpPr/>
            <p:nvPr/>
          </p:nvSpPr>
          <p:spPr>
            <a:xfrm>
              <a:off x="773375" y="1952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36" name="Google Shape;36;p1"/>
            <p:cNvSpPr/>
            <p:nvPr/>
          </p:nvSpPr>
          <p:spPr>
            <a:xfrm>
              <a:off x="338375" y="2528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37" name="Google Shape;37;p1"/>
            <p:cNvSpPr/>
            <p:nvPr/>
          </p:nvSpPr>
          <p:spPr>
            <a:xfrm>
              <a:off x="68667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38" name="Google Shape;38;p1"/>
            <p:cNvSpPr/>
            <p:nvPr/>
          </p:nvSpPr>
          <p:spPr>
            <a:xfrm>
              <a:off x="1478125" y="46629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39" name="Google Shape;39;p1"/>
            <p:cNvSpPr/>
            <p:nvPr/>
          </p:nvSpPr>
          <p:spPr>
            <a:xfrm>
              <a:off x="425075" y="4057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40" name="Google Shape;40;p1"/>
            <p:cNvSpPr/>
            <p:nvPr/>
          </p:nvSpPr>
          <p:spPr>
            <a:xfrm>
              <a:off x="2392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41" name="Google Shape;41;p1"/>
            <p:cNvSpPr/>
            <p:nvPr/>
          </p:nvSpPr>
          <p:spPr>
            <a:xfrm>
              <a:off x="3754700" y="4781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42" name="Google Shape;42;p1"/>
            <p:cNvSpPr/>
            <p:nvPr/>
          </p:nvSpPr>
          <p:spPr>
            <a:xfrm>
              <a:off x="28212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43" name="Google Shape;43;p1"/>
            <p:cNvSpPr/>
            <p:nvPr/>
          </p:nvSpPr>
          <p:spPr>
            <a:xfrm>
              <a:off x="247932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44" name="Google Shape;44;p1"/>
            <p:cNvSpPr/>
            <p:nvPr/>
          </p:nvSpPr>
          <p:spPr>
            <a:xfrm>
              <a:off x="5154875" y="48625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45" name="Google Shape;45;p1"/>
            <p:cNvSpPr/>
            <p:nvPr/>
          </p:nvSpPr>
          <p:spPr>
            <a:xfrm>
              <a:off x="4837375" y="4749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46" name="Google Shape;46;p1"/>
            <p:cNvSpPr/>
            <p:nvPr/>
          </p:nvSpPr>
          <p:spPr>
            <a:xfrm>
              <a:off x="6479925"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47" name="Google Shape;47;p1"/>
            <p:cNvSpPr/>
            <p:nvPr/>
          </p:nvSpPr>
          <p:spPr>
            <a:xfrm>
              <a:off x="41166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48" name="Google Shape;48;p1"/>
            <p:cNvSpPr/>
            <p:nvPr/>
          </p:nvSpPr>
          <p:spPr>
            <a:xfrm>
              <a:off x="6917000"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49" name="Google Shape;49;p1"/>
            <p:cNvSpPr/>
            <p:nvPr/>
          </p:nvSpPr>
          <p:spPr>
            <a:xfrm>
              <a:off x="8107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50" name="Google Shape;50;p1"/>
            <p:cNvSpPr/>
            <p:nvPr/>
          </p:nvSpPr>
          <p:spPr>
            <a:xfrm>
              <a:off x="8297500" y="4007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51" name="Google Shape;51;p1"/>
            <p:cNvSpPr/>
            <p:nvPr/>
          </p:nvSpPr>
          <p:spPr>
            <a:xfrm>
              <a:off x="75075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52" name="Google Shape;52;p1"/>
            <p:cNvSpPr/>
            <p:nvPr/>
          </p:nvSpPr>
          <p:spPr>
            <a:xfrm>
              <a:off x="7420850"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53" name="Google Shape;53;p1"/>
            <p:cNvSpPr/>
            <p:nvPr/>
          </p:nvSpPr>
          <p:spPr>
            <a:xfrm>
              <a:off x="8698863"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54" name="Google Shape;54;p1"/>
            <p:cNvSpPr/>
            <p:nvPr/>
          </p:nvSpPr>
          <p:spPr>
            <a:xfrm>
              <a:off x="8648300" y="10707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55" name="Google Shape;55;p1"/>
            <p:cNvSpPr/>
            <p:nvPr/>
          </p:nvSpPr>
          <p:spPr>
            <a:xfrm>
              <a:off x="8297500" y="2282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56" name="Google Shape;56;p1"/>
            <p:cNvSpPr/>
            <p:nvPr/>
          </p:nvSpPr>
          <p:spPr>
            <a:xfrm>
              <a:off x="8850575" y="18868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57" name="Google Shape;57;p1"/>
            <p:cNvSpPr/>
            <p:nvPr/>
          </p:nvSpPr>
          <p:spPr>
            <a:xfrm>
              <a:off x="8482250" y="23693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grpSp>
      <p:sp>
        <p:nvSpPr>
          <p:cNvPr id="58" name="Google Shape;58;p1"/>
          <p:cNvSpPr txBox="1">
            <a:spLocks noGrp="1"/>
          </p:cNvSpPr>
          <p:nvPr>
            <p:ph type="title"/>
          </p:nvPr>
        </p:nvSpPr>
        <p:spPr>
          <a:xfrm>
            <a:off x="2476951" y="716400"/>
            <a:ext cx="7238000" cy="604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1pPr>
            <a:lvl2pPr lvl="1"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2pPr>
            <a:lvl3pPr lvl="2"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3pPr>
            <a:lvl4pPr lvl="3"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4pPr>
            <a:lvl5pPr lvl="4"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5pPr>
            <a:lvl6pPr lvl="5"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6pPr>
            <a:lvl7pPr lvl="6"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7pPr>
            <a:lvl8pPr lvl="7"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8pPr>
            <a:lvl9pPr lvl="8"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9pPr>
          </a:lstStyle>
          <a:p>
            <a:endParaRPr/>
          </a:p>
        </p:txBody>
      </p:sp>
      <p:sp>
        <p:nvSpPr>
          <p:cNvPr id="59" name="Google Shape;59;p1"/>
          <p:cNvSpPr txBox="1">
            <a:spLocks noGrp="1"/>
          </p:cNvSpPr>
          <p:nvPr>
            <p:ph type="body" idx="1"/>
          </p:nvPr>
        </p:nvSpPr>
        <p:spPr>
          <a:xfrm>
            <a:off x="2477051" y="2013500"/>
            <a:ext cx="7238000" cy="3192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1pPr>
            <a:lvl2pPr marL="914400" lvl="1" indent="-292100">
              <a:spcBef>
                <a:spcPts val="0"/>
              </a:spcBef>
              <a:spcAft>
                <a:spcPts val="0"/>
              </a:spcAft>
              <a:buClr>
                <a:schemeClr val="accent5"/>
              </a:buClr>
              <a:buSzPts val="1000"/>
              <a:buFont typeface="Playfair Display"/>
              <a:buChar char="★"/>
              <a:defRPr sz="1800">
                <a:solidFill>
                  <a:schemeClr val="lt1"/>
                </a:solidFill>
                <a:latin typeface="Playfair Display"/>
                <a:ea typeface="Playfair Display"/>
                <a:cs typeface="Playfair Display"/>
                <a:sym typeface="Playfair Display"/>
              </a:defRPr>
            </a:lvl2pPr>
            <a:lvl3pPr marL="1371600" lvl="2" indent="-342900">
              <a:spcBef>
                <a:spcPts val="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3pPr>
            <a:lvl4pPr marL="1828800" lvl="3"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4pPr>
            <a:lvl5pPr marL="2286000" lvl="4"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5pPr>
            <a:lvl6pPr marL="2743200" lvl="5"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6pPr>
            <a:lvl7pPr marL="3200400" lvl="6"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7pPr>
            <a:lvl8pPr marL="3657600" lvl="7"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8pPr>
            <a:lvl9pPr marL="4114800" lvl="8"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9pPr>
          </a:lstStyle>
          <a:p>
            <a:endParaRPr/>
          </a:p>
        </p:txBody>
      </p:sp>
      <p:grpSp>
        <p:nvGrpSpPr>
          <p:cNvPr id="60" name="Google Shape;60;p1"/>
          <p:cNvGrpSpPr/>
          <p:nvPr/>
        </p:nvGrpSpPr>
        <p:grpSpPr>
          <a:xfrm>
            <a:off x="163777" y="756611"/>
            <a:ext cx="11611375" cy="5783404"/>
            <a:chOff x="122832" y="567458"/>
            <a:chExt cx="8708531" cy="4337553"/>
          </a:xfrm>
        </p:grpSpPr>
        <p:sp>
          <p:nvSpPr>
            <p:cNvPr id="61" name="Google Shape;61;p1"/>
            <p:cNvSpPr/>
            <p:nvPr/>
          </p:nvSpPr>
          <p:spPr>
            <a:xfrm>
              <a:off x="1274763" y="32277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62" name="Google Shape;62;p1"/>
            <p:cNvSpPr/>
            <p:nvPr/>
          </p:nvSpPr>
          <p:spPr>
            <a:xfrm rot="594570">
              <a:off x="903527" y="11682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63" name="Google Shape;63;p1"/>
            <p:cNvSpPr/>
            <p:nvPr/>
          </p:nvSpPr>
          <p:spPr>
            <a:xfrm rot="7455300">
              <a:off x="140299" y="21665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64" name="Google Shape;64;p1"/>
            <p:cNvSpPr/>
            <p:nvPr/>
          </p:nvSpPr>
          <p:spPr>
            <a:xfrm rot="7455300">
              <a:off x="8431949" y="46248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65" name="Google Shape;65;p1"/>
            <p:cNvSpPr/>
            <p:nvPr/>
          </p:nvSpPr>
          <p:spPr>
            <a:xfrm rot="7455300">
              <a:off x="8295749" y="83045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66" name="Google Shape;66;p1"/>
            <p:cNvSpPr/>
            <p:nvPr/>
          </p:nvSpPr>
          <p:spPr>
            <a:xfrm rot="594570">
              <a:off x="7771177" y="37349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67" name="Google Shape;67;p1"/>
            <p:cNvSpPr/>
            <p:nvPr/>
          </p:nvSpPr>
          <p:spPr>
            <a:xfrm rot="594570">
              <a:off x="7215177" y="612885"/>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68" name="Google Shape;68;p1"/>
            <p:cNvSpPr/>
            <p:nvPr/>
          </p:nvSpPr>
          <p:spPr>
            <a:xfrm rot="1831782">
              <a:off x="1954895" y="4688486"/>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69" name="Google Shape;69;p1"/>
            <p:cNvSpPr/>
            <p:nvPr/>
          </p:nvSpPr>
          <p:spPr>
            <a:xfrm rot="1831782">
              <a:off x="7912495" y="2066761"/>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70" name="Google Shape;70;p1"/>
            <p:cNvSpPr/>
            <p:nvPr/>
          </p:nvSpPr>
          <p:spPr>
            <a:xfrm rot="-260594">
              <a:off x="1899882" y="57439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71" name="Google Shape;71;p1"/>
            <p:cNvSpPr/>
            <p:nvPr/>
          </p:nvSpPr>
          <p:spPr>
            <a:xfrm rot="-260594">
              <a:off x="187332" y="170264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72" name="Google Shape;72;p1"/>
            <p:cNvSpPr/>
            <p:nvPr/>
          </p:nvSpPr>
          <p:spPr>
            <a:xfrm>
              <a:off x="8641163" y="26934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grpSp>
      <p:pic>
        <p:nvPicPr>
          <p:cNvPr id="73" name="Google Shape;73;p1"/>
          <p:cNvPicPr preferRelativeResize="0"/>
          <p:nvPr/>
        </p:nvPicPr>
        <p:blipFill>
          <a:blip r:embed="rId5">
            <a:alphaModFix amt="20000"/>
          </a:blip>
          <a:stretch>
            <a:fillRect/>
          </a:stretch>
        </p:blipFill>
        <p:spPr>
          <a:xfrm>
            <a:off x="1061367" y="134367"/>
            <a:ext cx="893933" cy="1016267"/>
          </a:xfrm>
          <a:prstGeom prst="rect">
            <a:avLst/>
          </a:prstGeom>
          <a:noFill/>
          <a:ln>
            <a:noFill/>
          </a:ln>
        </p:spPr>
      </p:pic>
      <p:pic>
        <p:nvPicPr>
          <p:cNvPr id="74" name="Google Shape;74;p1"/>
          <p:cNvPicPr preferRelativeResize="0"/>
          <p:nvPr/>
        </p:nvPicPr>
        <p:blipFill>
          <a:blip r:embed="rId5">
            <a:alphaModFix amt="20000"/>
          </a:blip>
          <a:stretch>
            <a:fillRect/>
          </a:stretch>
        </p:blipFill>
        <p:spPr>
          <a:xfrm>
            <a:off x="163767" y="6270900"/>
            <a:ext cx="679533" cy="772533"/>
          </a:xfrm>
          <a:prstGeom prst="rect">
            <a:avLst/>
          </a:prstGeom>
          <a:noFill/>
          <a:ln>
            <a:noFill/>
          </a:ln>
        </p:spPr>
      </p:pic>
      <p:pic>
        <p:nvPicPr>
          <p:cNvPr id="75" name="Google Shape;75;p1"/>
          <p:cNvPicPr preferRelativeResize="0"/>
          <p:nvPr/>
        </p:nvPicPr>
        <p:blipFill>
          <a:blip r:embed="rId5">
            <a:alphaModFix amt="20000"/>
          </a:blip>
          <a:stretch>
            <a:fillRect/>
          </a:stretch>
        </p:blipFill>
        <p:spPr>
          <a:xfrm>
            <a:off x="9929367" y="1540267"/>
            <a:ext cx="747067" cy="849300"/>
          </a:xfrm>
          <a:prstGeom prst="rect">
            <a:avLst/>
          </a:prstGeom>
          <a:noFill/>
          <a:ln>
            <a:noFill/>
          </a:ln>
        </p:spPr>
      </p:pic>
      <p:pic>
        <p:nvPicPr>
          <p:cNvPr id="76" name="Google Shape;76;p1"/>
          <p:cNvPicPr preferRelativeResize="0"/>
          <p:nvPr/>
        </p:nvPicPr>
        <p:blipFill>
          <a:blip r:embed="rId5">
            <a:alphaModFix amt="20000"/>
          </a:blip>
          <a:stretch>
            <a:fillRect/>
          </a:stretch>
        </p:blipFill>
        <p:spPr>
          <a:xfrm>
            <a:off x="11500600" y="5052534"/>
            <a:ext cx="828867" cy="942300"/>
          </a:xfrm>
          <a:prstGeom prst="rect">
            <a:avLst/>
          </a:prstGeom>
          <a:noFill/>
          <a:ln>
            <a:noFill/>
          </a:ln>
        </p:spPr>
      </p:pic>
      <p:pic>
        <p:nvPicPr>
          <p:cNvPr id="77" name="Google Shape;77;p1"/>
          <p:cNvPicPr preferRelativeResize="0"/>
          <p:nvPr/>
        </p:nvPicPr>
        <p:blipFill>
          <a:blip r:embed="rId6">
            <a:alphaModFix amt="15000"/>
          </a:blip>
          <a:stretch>
            <a:fillRect/>
          </a:stretch>
        </p:blipFill>
        <p:spPr>
          <a:xfrm>
            <a:off x="994400" y="3177091"/>
            <a:ext cx="679533" cy="770323"/>
          </a:xfrm>
          <a:prstGeom prst="rect">
            <a:avLst/>
          </a:prstGeom>
          <a:noFill/>
          <a:ln>
            <a:noFill/>
          </a:ln>
        </p:spPr>
      </p:pic>
      <p:pic>
        <p:nvPicPr>
          <p:cNvPr id="78" name="Google Shape;78;p1"/>
          <p:cNvPicPr preferRelativeResize="0"/>
          <p:nvPr/>
        </p:nvPicPr>
        <p:blipFill>
          <a:blip r:embed="rId6">
            <a:alphaModFix amt="15000"/>
          </a:blip>
          <a:stretch>
            <a:fillRect/>
          </a:stretch>
        </p:blipFill>
        <p:spPr>
          <a:xfrm>
            <a:off x="8754467" y="-94661"/>
            <a:ext cx="373067" cy="422900"/>
          </a:xfrm>
          <a:prstGeom prst="rect">
            <a:avLst/>
          </a:prstGeom>
          <a:noFill/>
          <a:ln>
            <a:noFill/>
          </a:ln>
        </p:spPr>
      </p:pic>
      <p:pic>
        <p:nvPicPr>
          <p:cNvPr id="79" name="Google Shape;79;p1"/>
          <p:cNvPicPr preferRelativeResize="0"/>
          <p:nvPr/>
        </p:nvPicPr>
        <p:blipFill>
          <a:blip r:embed="rId6">
            <a:alphaModFix amt="15000"/>
          </a:blip>
          <a:stretch>
            <a:fillRect/>
          </a:stretch>
        </p:blipFill>
        <p:spPr>
          <a:xfrm>
            <a:off x="9375934" y="6270903"/>
            <a:ext cx="612567" cy="694367"/>
          </a:xfrm>
          <a:prstGeom prst="rect">
            <a:avLst/>
          </a:prstGeom>
          <a:noFill/>
          <a:ln>
            <a:noFill/>
          </a:ln>
        </p:spPr>
      </p:pic>
      <p:sp>
        <p:nvSpPr>
          <p:cNvPr id="80" name="Google Shape;80;p1"/>
          <p:cNvSpPr/>
          <p:nvPr/>
        </p:nvSpPr>
        <p:spPr>
          <a:xfrm>
            <a:off x="4576500" y="-5566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40234C"/>
              </a:solidFill>
              <a:effectLst/>
              <a:uLnTx/>
              <a:uFillTx/>
              <a:latin typeface="Arial"/>
              <a:ea typeface="+mn-ea"/>
              <a:cs typeface="+mn-cs"/>
            </a:endParaRPr>
          </a:p>
        </p:txBody>
      </p:sp>
      <p:sp>
        <p:nvSpPr>
          <p:cNvPr id="81" name="Google Shape;81;p1"/>
          <p:cNvSpPr txBox="1">
            <a:spLocks noGrp="1"/>
          </p:cNvSpPr>
          <p:nvPr>
            <p:ph type="sldNum" idx="12"/>
          </p:nvPr>
        </p:nvSpPr>
        <p:spPr>
          <a:xfrm>
            <a:off x="5730200" y="6333135"/>
            <a:ext cx="731600" cy="524800"/>
          </a:xfrm>
          <a:prstGeom prst="rect">
            <a:avLst/>
          </a:prstGeom>
          <a:noFill/>
          <a:ln>
            <a:noFill/>
          </a:ln>
        </p:spPr>
        <p:txBody>
          <a:bodyPr spcFirstLastPara="1" wrap="square" lIns="91425" tIns="91425" rIns="91425" bIns="91425" anchor="t" anchorCtr="0">
            <a:noAutofit/>
          </a:bodyPr>
          <a:lstStyle>
            <a:lvl1pPr lvl="0" algn="ctr">
              <a:buNone/>
              <a:defRPr sz="1733">
                <a:solidFill>
                  <a:schemeClr val="accent1"/>
                </a:solidFill>
                <a:latin typeface="Playfair Display"/>
                <a:ea typeface="Playfair Display"/>
                <a:cs typeface="Playfair Display"/>
                <a:sym typeface="Playfair Display"/>
              </a:defRPr>
            </a:lvl1pPr>
            <a:lvl2pPr lvl="1" algn="ctr">
              <a:buNone/>
              <a:defRPr sz="1733">
                <a:solidFill>
                  <a:schemeClr val="accent1"/>
                </a:solidFill>
                <a:latin typeface="Playfair Display"/>
                <a:ea typeface="Playfair Display"/>
                <a:cs typeface="Playfair Display"/>
                <a:sym typeface="Playfair Display"/>
              </a:defRPr>
            </a:lvl2pPr>
            <a:lvl3pPr lvl="2" algn="ctr">
              <a:buNone/>
              <a:defRPr sz="1733">
                <a:solidFill>
                  <a:schemeClr val="accent1"/>
                </a:solidFill>
                <a:latin typeface="Playfair Display"/>
                <a:ea typeface="Playfair Display"/>
                <a:cs typeface="Playfair Display"/>
                <a:sym typeface="Playfair Display"/>
              </a:defRPr>
            </a:lvl3pPr>
            <a:lvl4pPr lvl="3" algn="ctr">
              <a:buNone/>
              <a:defRPr sz="1733">
                <a:solidFill>
                  <a:schemeClr val="accent1"/>
                </a:solidFill>
                <a:latin typeface="Playfair Display"/>
                <a:ea typeface="Playfair Display"/>
                <a:cs typeface="Playfair Display"/>
                <a:sym typeface="Playfair Display"/>
              </a:defRPr>
            </a:lvl4pPr>
            <a:lvl5pPr lvl="4" algn="ctr">
              <a:buNone/>
              <a:defRPr sz="1733">
                <a:solidFill>
                  <a:schemeClr val="accent1"/>
                </a:solidFill>
                <a:latin typeface="Playfair Display"/>
                <a:ea typeface="Playfair Display"/>
                <a:cs typeface="Playfair Display"/>
                <a:sym typeface="Playfair Display"/>
              </a:defRPr>
            </a:lvl5pPr>
            <a:lvl6pPr lvl="5" algn="ctr">
              <a:buNone/>
              <a:defRPr sz="1733">
                <a:solidFill>
                  <a:schemeClr val="accent1"/>
                </a:solidFill>
                <a:latin typeface="Playfair Display"/>
                <a:ea typeface="Playfair Display"/>
                <a:cs typeface="Playfair Display"/>
                <a:sym typeface="Playfair Display"/>
              </a:defRPr>
            </a:lvl6pPr>
            <a:lvl7pPr lvl="6" algn="ctr">
              <a:buNone/>
              <a:defRPr sz="1733">
                <a:solidFill>
                  <a:schemeClr val="accent1"/>
                </a:solidFill>
                <a:latin typeface="Playfair Display"/>
                <a:ea typeface="Playfair Display"/>
                <a:cs typeface="Playfair Display"/>
                <a:sym typeface="Playfair Display"/>
              </a:defRPr>
            </a:lvl7pPr>
            <a:lvl8pPr lvl="7" algn="ctr">
              <a:buNone/>
              <a:defRPr sz="1733">
                <a:solidFill>
                  <a:schemeClr val="accent1"/>
                </a:solidFill>
                <a:latin typeface="Playfair Display"/>
                <a:ea typeface="Playfair Display"/>
                <a:cs typeface="Playfair Display"/>
                <a:sym typeface="Playfair Display"/>
              </a:defRPr>
            </a:lvl8pPr>
            <a:lvl9pPr lvl="8" algn="ctr">
              <a:buNone/>
              <a:defRPr sz="1733">
                <a:solidFill>
                  <a:schemeClr val="accent1"/>
                </a:solidFill>
                <a:latin typeface="Playfair Display"/>
                <a:ea typeface="Playfair Display"/>
                <a:cs typeface="Playfair Display"/>
                <a:sym typeface="Playfair Display"/>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733" b="0" i="0" u="none" strike="noStrike" kern="1200" cap="none" spc="0" normalizeH="0" baseline="0" noProof="0" smtClean="0">
                <a:ln>
                  <a:noFill/>
                </a:ln>
                <a:solidFill>
                  <a:srgbClr val="DCB9E3"/>
                </a:solidFill>
                <a:effectLst/>
                <a:uLnTx/>
                <a:uFillTx/>
                <a:latin typeface="Playfair Display"/>
                <a:sym typeface="Playfair Display"/>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 sz="1733" b="0" i="0" u="none" strike="noStrike" kern="1200" cap="none" spc="0" normalizeH="0" baseline="0" noProof="0">
              <a:ln>
                <a:noFill/>
              </a:ln>
              <a:solidFill>
                <a:srgbClr val="DCB9E3"/>
              </a:solidFill>
              <a:effectLst/>
              <a:uLnTx/>
              <a:uFillTx/>
              <a:latin typeface="Playfair Display"/>
              <a:sym typeface="Playfair Display"/>
            </a:endParaRPr>
          </a:p>
        </p:txBody>
      </p:sp>
    </p:spTree>
    <p:extLst>
      <p:ext uri="{BB962C8B-B14F-4D97-AF65-F5344CB8AC3E}">
        <p14:creationId xmlns:p14="http://schemas.microsoft.com/office/powerpoint/2010/main" val="22344044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8Lu41LulQo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rupert.madeley@leeds.anglican.org" TargetMode="External"/><Relationship Id="rId3" Type="http://schemas.openxmlformats.org/officeDocument/2006/relationships/hyperlink" Target="mailto:simone.bennett@leeds.anglican.org" TargetMode="External"/><Relationship Id="rId7" Type="http://schemas.openxmlformats.org/officeDocument/2006/relationships/hyperlink" Target="mailto:lee.talbot@leeds.anglican.org" TargetMode="External"/><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hyperlink" Target="mailto:janet.tringham@leeds.anglican.org" TargetMode="External"/><Relationship Id="rId5" Type="http://schemas.openxmlformats.org/officeDocument/2006/relationships/hyperlink" Target="mailto:darren.dudman@leeds.anglican.org" TargetMode="External"/><Relationship Id="rId4" Type="http://schemas.openxmlformats.org/officeDocument/2006/relationships/hyperlink" Target="mailto:simon.sloan@leeds.anglican.org"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80" y="-909005"/>
            <a:ext cx="12243979" cy="7939726"/>
          </a:xfrm>
          <a:prstGeom prst="rect">
            <a:avLst/>
          </a:prstGeom>
        </p:spPr>
      </p:pic>
      <p:sp>
        <p:nvSpPr>
          <p:cNvPr id="2" name="Rectangle 1"/>
          <p:cNvSpPr/>
          <p:nvPr/>
        </p:nvSpPr>
        <p:spPr>
          <a:xfrm>
            <a:off x="699861" y="1149714"/>
            <a:ext cx="11017554" cy="1542811"/>
          </a:xfrm>
          <a:prstGeom prst="rect">
            <a:avLst/>
          </a:prstGeom>
          <a:ln>
            <a:noFill/>
          </a:ln>
        </p:spPr>
        <p:txBody>
          <a:bodyPr wrap="square">
            <a:spAutoFit/>
          </a:bodyPr>
          <a:lstStyle/>
          <a:p>
            <a:r>
              <a:rPr lang="en-GB" sz="5414" b="1" dirty="0">
                <a:ln w="3175">
                  <a:solidFill>
                    <a:srgbClr val="7030A0"/>
                  </a:solidFill>
                </a:ln>
                <a:solidFill>
                  <a:schemeClr val="bg1"/>
                </a:solidFill>
                <a:latin typeface="Bodoni MT" panose="02070603080606020203" pitchFamily="18" charset="0"/>
              </a:rPr>
              <a:t>The Rhythm of Life Advent Journey</a:t>
            </a:r>
          </a:p>
          <a:p>
            <a:r>
              <a:rPr lang="en-GB" sz="4010" dirty="0">
                <a:ln w="3175">
                  <a:solidFill>
                    <a:srgbClr val="7030A0"/>
                  </a:solidFill>
                </a:ln>
                <a:solidFill>
                  <a:schemeClr val="bg1"/>
                </a:solidFill>
              </a:rPr>
              <a:t>Celebrating</a:t>
            </a:r>
          </a:p>
        </p:txBody>
      </p:sp>
    </p:spTree>
    <p:extLst>
      <p:ext uri="{BB962C8B-B14F-4D97-AF65-F5344CB8AC3E}">
        <p14:creationId xmlns:p14="http://schemas.microsoft.com/office/powerpoint/2010/main" val="2466692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068" y="3195042"/>
            <a:ext cx="10989943" cy="2862322"/>
          </a:xfrm>
          <a:prstGeom prst="rect">
            <a:avLst/>
          </a:prstGeom>
          <a:noFill/>
        </p:spPr>
        <p:txBody>
          <a:bodyPr wrap="square" rtlCol="0">
            <a:spAutoFit/>
          </a:bodyPr>
          <a:lstStyle/>
          <a:p>
            <a:pPr algn="ctr"/>
            <a:r>
              <a:rPr lang="en-GB" sz="3600" dirty="0">
                <a:solidFill>
                  <a:schemeClr val="bg1"/>
                </a:solidFill>
                <a:latin typeface="Calibri" panose="020F0502020204030204" pitchFamily="34" charset="0"/>
                <a:cs typeface="Calibri" panose="020F0502020204030204" pitchFamily="34" charset="0"/>
              </a:rPr>
              <a:t>They are all celebrating the New Year. </a:t>
            </a:r>
          </a:p>
          <a:p>
            <a:pPr algn="ctr"/>
            <a:endParaRPr lang="en-GB" sz="3600" dirty="0">
              <a:solidFill>
                <a:schemeClr val="bg1"/>
              </a:solidFill>
              <a:latin typeface="Calibri" panose="020F0502020204030204" pitchFamily="34" charset="0"/>
              <a:cs typeface="Calibri" panose="020F0502020204030204" pitchFamily="34" charset="0"/>
            </a:endParaRPr>
          </a:p>
          <a:p>
            <a:pPr algn="ctr"/>
            <a:r>
              <a:rPr lang="en-GB" sz="3600" dirty="0">
                <a:solidFill>
                  <a:schemeClr val="bg1"/>
                </a:solidFill>
                <a:latin typeface="Calibri" panose="020F0502020204030204" pitchFamily="34" charset="0"/>
                <a:cs typeface="Calibri" panose="020F0502020204030204" pitchFamily="34" charset="0"/>
              </a:rPr>
              <a:t>Advent is the start of a new year for the Church. It is a time to look back over the seasons that have passed and look forward to the birth of Jesus at Christmas.</a:t>
            </a:r>
          </a:p>
        </p:txBody>
      </p:sp>
      <p:pic>
        <p:nvPicPr>
          <p:cNvPr id="2050" name="Picture 2" descr="Image result for celebrating new y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55" y="585152"/>
            <a:ext cx="3705225" cy="2257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elebrating new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959" y="597114"/>
            <a:ext cx="3383281" cy="23115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elebrating new y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958" y="597114"/>
            <a:ext cx="3342641" cy="23354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7039" y="3916654"/>
            <a:ext cx="8890000" cy="2308324"/>
          </a:xfrm>
          <a:prstGeom prst="rect">
            <a:avLst/>
          </a:prstGeom>
          <a:noFill/>
        </p:spPr>
        <p:txBody>
          <a:bodyPr wrap="square" rtlCol="0">
            <a:spAutoFit/>
          </a:bodyPr>
          <a:lstStyle/>
          <a:p>
            <a:pPr algn="ctr"/>
            <a:r>
              <a:rPr lang="en-GB" sz="4800" dirty="0">
                <a:solidFill>
                  <a:schemeClr val="bg1"/>
                </a:solidFill>
                <a:latin typeface="Calibri" panose="020F0502020204030204" pitchFamily="34" charset="0"/>
                <a:cs typeface="Calibri" panose="020F0502020204030204" pitchFamily="34" charset="0"/>
              </a:rPr>
              <a:t>Do you know what these </a:t>
            </a:r>
          </a:p>
          <a:p>
            <a:pPr algn="ctr"/>
            <a:r>
              <a:rPr lang="en-GB" sz="4800" dirty="0">
                <a:solidFill>
                  <a:schemeClr val="bg1"/>
                </a:solidFill>
                <a:latin typeface="Calibri" panose="020F0502020204030204" pitchFamily="34" charset="0"/>
                <a:cs typeface="Calibri" panose="020F0502020204030204" pitchFamily="34" charset="0"/>
              </a:rPr>
              <a:t>pictures have in common?</a:t>
            </a:r>
          </a:p>
          <a:p>
            <a:pPr algn="ctr"/>
            <a:endParaRPr lang="en-GB" sz="4800" dirty="0">
              <a:solidFill>
                <a:schemeClr val="bg1"/>
              </a:solidFill>
            </a:endParaRPr>
          </a:p>
        </p:txBody>
      </p:sp>
    </p:spTree>
    <p:extLst>
      <p:ext uri="{BB962C8B-B14F-4D97-AF65-F5344CB8AC3E}">
        <p14:creationId xmlns:p14="http://schemas.microsoft.com/office/powerpoint/2010/main" val="3800572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6758" y="496462"/>
            <a:ext cx="11285767" cy="954107"/>
          </a:xfrm>
          <a:prstGeom prst="rect">
            <a:avLst/>
          </a:prstGeom>
        </p:spPr>
        <p:txBody>
          <a:bodyPr wrap="square">
            <a:spAutoFit/>
          </a:bodyPr>
          <a:lstStyle/>
          <a:p>
            <a:pPr lvl="0"/>
            <a:r>
              <a:rPr lang="en-GB" sz="2800" dirty="0">
                <a:solidFill>
                  <a:srgbClr val="FFFFFF"/>
                </a:solidFill>
                <a:latin typeface="Calibri" panose="020F0502020204030204" pitchFamily="34" charset="0"/>
                <a:cs typeface="Calibri" panose="020F0502020204030204" pitchFamily="34" charset="0"/>
              </a:rPr>
              <a:t>We are going to listen to a song called Celebration. It is being sung by children from all over the world who want to change things for the better.</a:t>
            </a:r>
          </a:p>
        </p:txBody>
      </p:sp>
      <p:pic>
        <p:nvPicPr>
          <p:cNvPr id="9" name="8Lu41LulQos"/>
          <p:cNvPicPr>
            <a:picLocks noRot="1" noChangeAspect="1"/>
          </p:cNvPicPr>
          <p:nvPr>
            <a:videoFile r:link="rId1"/>
          </p:nvPr>
        </p:nvPicPr>
        <p:blipFill>
          <a:blip r:embed="rId3"/>
          <a:stretch>
            <a:fillRect/>
          </a:stretch>
        </p:blipFill>
        <p:spPr>
          <a:xfrm>
            <a:off x="3767527" y="1785566"/>
            <a:ext cx="7717938" cy="4341340"/>
          </a:xfrm>
          <a:prstGeom prst="rect">
            <a:avLst/>
          </a:prstGeom>
        </p:spPr>
      </p:pic>
      <p:sp>
        <p:nvSpPr>
          <p:cNvPr id="4" name="Rectangle 3"/>
          <p:cNvSpPr/>
          <p:nvPr/>
        </p:nvSpPr>
        <p:spPr>
          <a:xfrm>
            <a:off x="376758" y="1450569"/>
            <a:ext cx="3390769" cy="4678204"/>
          </a:xfrm>
          <a:prstGeom prst="rect">
            <a:avLst/>
          </a:prstGeom>
        </p:spPr>
        <p:txBody>
          <a:bodyPr wrap="square">
            <a:spAutoFit/>
          </a:bodyPr>
          <a:lstStyle/>
          <a:p>
            <a:pPr lvl="0" algn="ctr"/>
            <a:endParaRPr lang="en-GB" dirty="0">
              <a:solidFill>
                <a:srgbClr val="FFFFFF"/>
              </a:solidFill>
            </a:endParaRPr>
          </a:p>
          <a:p>
            <a:pPr lvl="0"/>
            <a:r>
              <a:rPr lang="en-GB" sz="2800" dirty="0">
                <a:solidFill>
                  <a:srgbClr val="FFFFFF"/>
                </a:solidFill>
                <a:latin typeface="Calibri" panose="020F0502020204030204" pitchFamily="34" charset="0"/>
                <a:cs typeface="Calibri" panose="020F0502020204030204" pitchFamily="34" charset="0"/>
              </a:rPr>
              <a:t>This has been a very different year for all of us. </a:t>
            </a:r>
          </a:p>
          <a:p>
            <a:pPr lvl="0"/>
            <a:endParaRPr lang="en-GB" sz="2800" dirty="0">
              <a:solidFill>
                <a:srgbClr val="FFFFFF"/>
              </a:solidFill>
              <a:latin typeface="Calibri" panose="020F0502020204030204" pitchFamily="34" charset="0"/>
              <a:cs typeface="Calibri" panose="020F0502020204030204" pitchFamily="34" charset="0"/>
            </a:endParaRPr>
          </a:p>
          <a:p>
            <a:pPr lvl="0"/>
            <a:r>
              <a:rPr lang="en-GB" sz="2800" dirty="0">
                <a:solidFill>
                  <a:schemeClr val="accent6">
                    <a:lumMod val="60000"/>
                    <a:lumOff val="40000"/>
                  </a:schemeClr>
                </a:solidFill>
                <a:latin typeface="Calibri" panose="020F0502020204030204" pitchFamily="34" charset="0"/>
                <a:cs typeface="Calibri" panose="020F0502020204030204" pitchFamily="34" charset="0"/>
              </a:rPr>
              <a:t>As you listen, what are the things you have still celebrated this year and what are you looking forward to…?</a:t>
            </a:r>
          </a:p>
        </p:txBody>
      </p:sp>
    </p:spTree>
    <p:extLst>
      <p:ext uri="{BB962C8B-B14F-4D97-AF65-F5344CB8AC3E}">
        <p14:creationId xmlns:p14="http://schemas.microsoft.com/office/powerpoint/2010/main" val="39866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6124" y="984404"/>
            <a:ext cx="11044277" cy="646331"/>
          </a:xfrm>
          <a:prstGeom prst="rect">
            <a:avLst/>
          </a:prstGeom>
        </p:spPr>
        <p:txBody>
          <a:bodyPr wrap="square">
            <a:spAutoFit/>
          </a:bodyPr>
          <a:lstStyle/>
          <a:p>
            <a:pPr lvl="0"/>
            <a:r>
              <a:rPr lang="en-GB" sz="3600" dirty="0">
                <a:solidFill>
                  <a:schemeClr val="accent6">
                    <a:lumMod val="60000"/>
                    <a:lumOff val="40000"/>
                  </a:schemeClr>
                </a:solidFill>
                <a:latin typeface="Calibri" panose="020F0502020204030204" pitchFamily="34" charset="0"/>
                <a:cs typeface="Calibri" panose="020F0502020204030204" pitchFamily="34" charset="0"/>
              </a:rPr>
              <a:t>What did you think of?</a:t>
            </a:r>
          </a:p>
        </p:txBody>
      </p:sp>
      <p:sp>
        <p:nvSpPr>
          <p:cNvPr id="3" name="Rectangle 2"/>
          <p:cNvSpPr/>
          <p:nvPr/>
        </p:nvSpPr>
        <p:spPr>
          <a:xfrm>
            <a:off x="1076124" y="2130172"/>
            <a:ext cx="3917336" cy="1754326"/>
          </a:xfrm>
          <a:prstGeom prst="rect">
            <a:avLst/>
          </a:prstGeom>
        </p:spPr>
        <p:txBody>
          <a:bodyPr wrap="square">
            <a:spAutoFit/>
          </a:bodyPr>
          <a:lstStyle/>
          <a:p>
            <a:pPr lvl="0"/>
            <a:r>
              <a:rPr lang="en-GB" sz="3600" dirty="0">
                <a:solidFill>
                  <a:schemeClr val="bg1"/>
                </a:solidFill>
                <a:latin typeface="Calibri" panose="020F0502020204030204" pitchFamily="34" charset="0"/>
                <a:cs typeface="Calibri" panose="020F0502020204030204" pitchFamily="34" charset="0"/>
              </a:rPr>
              <a:t>What can we celebrate from the year that has gone?</a:t>
            </a:r>
          </a:p>
        </p:txBody>
      </p:sp>
      <p:sp>
        <p:nvSpPr>
          <p:cNvPr id="4" name="Rectangle 3"/>
          <p:cNvSpPr/>
          <p:nvPr/>
        </p:nvSpPr>
        <p:spPr>
          <a:xfrm>
            <a:off x="6978103" y="2131600"/>
            <a:ext cx="3971441" cy="1754326"/>
          </a:xfrm>
          <a:prstGeom prst="rect">
            <a:avLst/>
          </a:prstGeom>
        </p:spPr>
        <p:txBody>
          <a:bodyPr wrap="square">
            <a:spAutoFit/>
          </a:bodyPr>
          <a:lstStyle/>
          <a:p>
            <a:pPr lvl="0"/>
            <a:r>
              <a:rPr lang="en-GB" sz="3600" dirty="0">
                <a:solidFill>
                  <a:schemeClr val="bg1"/>
                </a:solidFill>
                <a:latin typeface="Calibri" panose="020F0502020204030204" pitchFamily="34" charset="0"/>
                <a:cs typeface="Calibri" panose="020F0502020204030204" pitchFamily="34" charset="0"/>
              </a:rPr>
              <a:t>What are we hoping to celebrate in the year to come?</a:t>
            </a:r>
          </a:p>
        </p:txBody>
      </p:sp>
      <p:pic>
        <p:nvPicPr>
          <p:cNvPr id="5" name="Picture 4"/>
          <p:cNvPicPr>
            <a:picLocks/>
          </p:cNvPicPr>
          <p:nvPr/>
        </p:nvPicPr>
        <p:blipFill>
          <a:blip r:embed="rId2"/>
          <a:stretch>
            <a:fillRect/>
          </a:stretch>
        </p:blipFill>
        <p:spPr>
          <a:xfrm>
            <a:off x="10949544" y="201444"/>
            <a:ext cx="1080000" cy="1080000"/>
          </a:xfrm>
          <a:prstGeom prst="rect">
            <a:avLst/>
          </a:prstGeom>
          <a:ln>
            <a:solidFill>
              <a:srgbClr val="00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124" y="4250017"/>
            <a:ext cx="2159000" cy="2159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90544" y="4249731"/>
            <a:ext cx="2159000" cy="2159000"/>
          </a:xfrm>
          <a:prstGeom prst="rect">
            <a:avLst/>
          </a:prstGeom>
        </p:spPr>
      </p:pic>
      <p:sp>
        <p:nvSpPr>
          <p:cNvPr id="8" name="Rectangle 7"/>
          <p:cNvSpPr/>
          <p:nvPr/>
        </p:nvSpPr>
        <p:spPr>
          <a:xfrm>
            <a:off x="5593488" y="4036569"/>
            <a:ext cx="838691" cy="2585323"/>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N</a:t>
            </a:r>
          </a:p>
          <a:p>
            <a:pPr algn="ctr"/>
            <a:r>
              <a:rPr lang="en-US" sz="5400" b="1" dirty="0">
                <a:ln w="6600">
                  <a:solidFill>
                    <a:schemeClr val="accent2"/>
                  </a:solidFill>
                  <a:prstDash val="solid"/>
                </a:ln>
                <a:solidFill>
                  <a:srgbClr val="FFFFFF"/>
                </a:solidFill>
                <a:effectLst>
                  <a:outerShdw dist="38100" dir="2700000" algn="tl" rotWithShape="0">
                    <a:schemeClr val="accent2"/>
                  </a:outerShdw>
                </a:effectLst>
              </a:rPr>
              <a:t>O</a:t>
            </a:r>
          </a:p>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W</a:t>
            </a:r>
          </a:p>
        </p:txBody>
      </p:sp>
      <p:sp>
        <p:nvSpPr>
          <p:cNvPr id="9" name="Right Arrow 8"/>
          <p:cNvSpPr/>
          <p:nvPr/>
        </p:nvSpPr>
        <p:spPr>
          <a:xfrm flipH="1">
            <a:off x="3768906" y="5087183"/>
            <a:ext cx="1290799" cy="484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6965962" y="5087183"/>
            <a:ext cx="1290799" cy="484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03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152;p11">
            <a:extLst>
              <a:ext uri="{FF2B5EF4-FFF2-40B4-BE49-F238E27FC236}">
                <a16:creationId xmlns:a16="http://schemas.microsoft.com/office/drawing/2014/main" id="{A1449674-0B58-A545-B2E9-1E9C6BE99468}"/>
              </a:ext>
            </a:extLst>
          </p:cNvPr>
          <p:cNvSpPr txBox="1">
            <a:spLocks/>
          </p:cNvSpPr>
          <p:nvPr/>
        </p:nvSpPr>
        <p:spPr>
          <a:xfrm>
            <a:off x="1216024" y="787078"/>
            <a:ext cx="5113057" cy="618787"/>
          </a:xfrm>
          <a:prstGeom prst="rect">
            <a:avLst/>
          </a:prstGeom>
          <a:noFill/>
        </p:spPr>
        <p:txBody>
          <a:bodyPr spcFirstLastPara="1" wrap="square" lIns="91658" tIns="91658" rIns="91658" bIns="9165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600" b="1" dirty="0">
                <a:solidFill>
                  <a:schemeClr val="accent6">
                    <a:lumMod val="60000"/>
                    <a:lumOff val="40000"/>
                  </a:schemeClr>
                </a:solidFill>
                <a:latin typeface="Calibri" panose="020F0502020204030204" pitchFamily="34" charset="0"/>
                <a:ea typeface="Palatino" pitchFamily="2" charset="77"/>
                <a:cs typeface="Calibri" panose="020F0502020204030204" pitchFamily="34" charset="0"/>
              </a:rPr>
              <a:t>A thought to take away…</a:t>
            </a:r>
          </a:p>
        </p:txBody>
      </p:sp>
      <p:sp>
        <p:nvSpPr>
          <p:cNvPr id="2" name="Rectangle 1"/>
          <p:cNvSpPr/>
          <p:nvPr/>
        </p:nvSpPr>
        <p:spPr>
          <a:xfrm>
            <a:off x="1216025" y="1405865"/>
            <a:ext cx="9956800" cy="4524315"/>
          </a:xfrm>
          <a:prstGeom prst="rect">
            <a:avLst/>
          </a:prstGeom>
        </p:spPr>
        <p:txBody>
          <a:bodyPr wrap="square">
            <a:spAutoFit/>
          </a:bodyPr>
          <a:lstStyle/>
          <a:p>
            <a:r>
              <a:rPr lang="en-GB" sz="3600" dirty="0">
                <a:solidFill>
                  <a:schemeClr val="bg1"/>
                </a:solidFill>
                <a:latin typeface="Calibri" panose="020F0502020204030204" pitchFamily="34" charset="0"/>
                <a:cs typeface="Calibri" panose="020F0502020204030204" pitchFamily="34" charset="0"/>
              </a:rPr>
              <a:t>Celebrations don’t have to be big events or parties. </a:t>
            </a:r>
          </a:p>
          <a:p>
            <a:r>
              <a:rPr lang="en-GB" sz="3600" dirty="0">
                <a:solidFill>
                  <a:schemeClr val="bg1"/>
                </a:solidFill>
                <a:latin typeface="Calibri" panose="020F0502020204030204" pitchFamily="34" charset="0"/>
                <a:cs typeface="Calibri" panose="020F0502020204030204" pitchFamily="34" charset="0"/>
              </a:rPr>
              <a:t>Sometimes they’re a time to take pride in a job well done, achieving something you have struggled with or giving something new a try.</a:t>
            </a:r>
          </a:p>
          <a:p>
            <a:r>
              <a:rPr lang="en-GB" sz="3600" dirty="0">
                <a:solidFill>
                  <a:schemeClr val="bg1"/>
                </a:solidFill>
                <a:latin typeface="Calibri" panose="020F0502020204030204" pitchFamily="34" charset="0"/>
                <a:cs typeface="Calibri" panose="020F0502020204030204" pitchFamily="34" charset="0"/>
              </a:rPr>
              <a:t>Sometimes we need to remember to celebrate the little things too. The things that we can often take for granted, but make our lives better – a friend, a smile, the gift of love.</a:t>
            </a:r>
          </a:p>
        </p:txBody>
      </p:sp>
      <p:pic>
        <p:nvPicPr>
          <p:cNvPr id="5" name="Picture 4"/>
          <p:cNvPicPr>
            <a:picLocks/>
          </p:cNvPicPr>
          <p:nvPr/>
        </p:nvPicPr>
        <p:blipFill>
          <a:blip r:embed="rId3"/>
          <a:stretch>
            <a:fillRect/>
          </a:stretch>
        </p:blipFill>
        <p:spPr>
          <a:xfrm>
            <a:off x="10949544" y="201444"/>
            <a:ext cx="1080000" cy="1080000"/>
          </a:xfrm>
          <a:prstGeom prst="rect">
            <a:avLst/>
          </a:prstGeom>
          <a:ln>
            <a:solidFill>
              <a:srgbClr val="000000"/>
            </a:solidFill>
          </a:ln>
        </p:spPr>
      </p:pic>
    </p:spTree>
    <p:extLst>
      <p:ext uri="{BB962C8B-B14F-4D97-AF65-F5344CB8AC3E}">
        <p14:creationId xmlns:p14="http://schemas.microsoft.com/office/powerpoint/2010/main" val="13066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3" name="TextBox 2"/>
          <p:cNvSpPr txBox="1"/>
          <p:nvPr/>
        </p:nvSpPr>
        <p:spPr>
          <a:xfrm>
            <a:off x="744767" y="499756"/>
            <a:ext cx="11043920" cy="5724644"/>
          </a:xfrm>
          <a:prstGeom prst="rect">
            <a:avLst/>
          </a:prstGeom>
          <a:noFill/>
        </p:spPr>
        <p:txBody>
          <a:bodyPr wrap="square" rtlCol="0">
            <a:spAutoFit/>
          </a:bodyPr>
          <a:lstStyle/>
          <a:p>
            <a:r>
              <a:rPr lang="en-GB" sz="3200" u="sng" dirty="0">
                <a:solidFill>
                  <a:schemeClr val="bg2">
                    <a:lumMod val="60000"/>
                    <a:lumOff val="40000"/>
                  </a:schemeClr>
                </a:solidFill>
                <a:latin typeface="Calibri" panose="020F0502020204030204" pitchFamily="34" charset="0"/>
                <a:cs typeface="Calibri" panose="020F0502020204030204" pitchFamily="34" charset="0"/>
              </a:rPr>
              <a:t>Today’s Challenge</a:t>
            </a:r>
          </a:p>
          <a:p>
            <a:r>
              <a:rPr lang="en-GB" sz="2800" dirty="0">
                <a:solidFill>
                  <a:schemeClr val="bg2">
                    <a:lumMod val="60000"/>
                    <a:lumOff val="40000"/>
                  </a:schemeClr>
                </a:solidFill>
                <a:latin typeface="Calibri" panose="020F0502020204030204" pitchFamily="34" charset="0"/>
                <a:cs typeface="Calibri" panose="020F0502020204030204" pitchFamily="34" charset="0"/>
              </a:rPr>
              <a:t>If you would like to have a go at today’s challenge,  why don’t you:</a:t>
            </a:r>
            <a:endParaRPr lang="en-GB" sz="1200" dirty="0">
              <a:solidFill>
                <a:schemeClr val="bg2">
                  <a:lumMod val="60000"/>
                  <a:lumOff val="40000"/>
                </a:schemeClr>
              </a:solidFill>
              <a:latin typeface="Calibri" panose="020F0502020204030204" pitchFamily="34" charset="0"/>
              <a:cs typeface="Calibri" panose="020F0502020204030204" pitchFamily="34" charset="0"/>
            </a:endParaRPr>
          </a:p>
          <a:p>
            <a:r>
              <a:rPr lang="en-GB" sz="1200" dirty="0">
                <a:solidFill>
                  <a:schemeClr val="bg2">
                    <a:lumMod val="60000"/>
                    <a:lumOff val="40000"/>
                  </a:schemeClr>
                </a:solidFill>
                <a:latin typeface="Calibri" panose="020F0502020204030204" pitchFamily="34" charset="0"/>
                <a:cs typeface="Calibri" panose="020F0502020204030204" pitchFamily="34" charset="0"/>
              </a:rPr>
              <a:t>  </a:t>
            </a:r>
            <a:endParaRPr lang="en-GB" sz="1200" dirty="0">
              <a:solidFill>
                <a:srgbClr val="FFFF00"/>
              </a:solidFill>
            </a:endParaRPr>
          </a:p>
          <a:p>
            <a:r>
              <a:rPr lang="en-GB" sz="3000" dirty="0">
                <a:solidFill>
                  <a:schemeClr val="bg1"/>
                </a:solidFill>
                <a:latin typeface="Calibri" panose="020F0502020204030204" pitchFamily="34" charset="0"/>
                <a:cs typeface="Calibri" panose="020F0502020204030204" pitchFamily="34" charset="0"/>
              </a:rPr>
              <a:t>Draw two candles. On one, write or draw something good from this year and on the other, something you are looking forward to.  The candles remind us that even when things seem dark, a light can still shine.  You might want to ask at home and see if you can light some candles too and share the things you chose.</a:t>
            </a:r>
            <a:endParaRPr lang="en-GB" sz="1200" dirty="0">
              <a:solidFill>
                <a:schemeClr val="bg1"/>
              </a:solidFill>
              <a:latin typeface="Calibri" panose="020F0502020204030204" pitchFamily="34" charset="0"/>
              <a:cs typeface="Calibri" panose="020F0502020204030204" pitchFamily="34" charset="0"/>
            </a:endParaRPr>
          </a:p>
          <a:p>
            <a:r>
              <a:rPr lang="en-GB" sz="1200" dirty="0">
                <a:solidFill>
                  <a:schemeClr val="bg1"/>
                </a:solidFill>
                <a:latin typeface="Calibri" panose="020F0502020204030204" pitchFamily="34" charset="0"/>
                <a:cs typeface="Calibri" panose="020F0502020204030204" pitchFamily="34" charset="0"/>
              </a:rPr>
              <a:t>  </a:t>
            </a:r>
          </a:p>
          <a:p>
            <a:r>
              <a:rPr lang="en-GB" sz="3000" dirty="0">
                <a:solidFill>
                  <a:schemeClr val="accent6">
                    <a:lumMod val="60000"/>
                    <a:lumOff val="40000"/>
                  </a:schemeClr>
                </a:solidFill>
                <a:latin typeface="Calibri" panose="020F0502020204030204" pitchFamily="34" charset="0"/>
                <a:cs typeface="Calibri" panose="020F0502020204030204" pitchFamily="34" charset="0"/>
              </a:rPr>
              <a:t>or</a:t>
            </a:r>
            <a:endParaRPr lang="en-GB" sz="1200" dirty="0">
              <a:solidFill>
                <a:schemeClr val="accent6">
                  <a:lumMod val="60000"/>
                  <a:lumOff val="40000"/>
                </a:schemeClr>
              </a:solidFill>
              <a:latin typeface="Calibri" panose="020F0502020204030204" pitchFamily="34" charset="0"/>
              <a:cs typeface="Calibri" panose="020F0502020204030204" pitchFamily="34" charset="0"/>
            </a:endParaRPr>
          </a:p>
          <a:p>
            <a:r>
              <a:rPr lang="en-GB" sz="1200" dirty="0">
                <a:solidFill>
                  <a:schemeClr val="bg1"/>
                </a:solidFill>
                <a:latin typeface="Calibri" panose="020F0502020204030204" pitchFamily="34" charset="0"/>
                <a:cs typeface="Calibri" panose="020F0502020204030204" pitchFamily="34" charset="0"/>
              </a:rPr>
              <a:t>  </a:t>
            </a:r>
          </a:p>
          <a:p>
            <a:r>
              <a:rPr lang="en-GB" sz="3000" dirty="0">
                <a:solidFill>
                  <a:schemeClr val="bg1"/>
                </a:solidFill>
                <a:latin typeface="Calibri" panose="020F0502020204030204" pitchFamily="34" charset="0"/>
                <a:cs typeface="Calibri" panose="020F0502020204030204" pitchFamily="34" charset="0"/>
              </a:rPr>
              <a:t>Ask someone at home if you can bake an ‘Advent cake’. As you eat it together with some family or friends, talk about all things you are looking forward to at Christmas and for the new year.</a:t>
            </a:r>
          </a:p>
        </p:txBody>
      </p:sp>
      <p:pic>
        <p:nvPicPr>
          <p:cNvPr id="4" name="Picture 3"/>
          <p:cNvPicPr>
            <a:picLocks/>
          </p:cNvPicPr>
          <p:nvPr/>
        </p:nvPicPr>
        <p:blipFill>
          <a:blip r:embed="rId3"/>
          <a:stretch>
            <a:fillRect/>
          </a:stretch>
        </p:blipFill>
        <p:spPr>
          <a:xfrm>
            <a:off x="10949544" y="201444"/>
            <a:ext cx="1080000" cy="1080000"/>
          </a:xfrm>
          <a:prstGeom prst="rect">
            <a:avLst/>
          </a:prstGeom>
          <a:ln>
            <a:solidFill>
              <a:srgbClr val="000000"/>
            </a:solidFill>
          </a:ln>
        </p:spPr>
      </p:pic>
    </p:spTree>
    <p:extLst>
      <p:ext uri="{BB962C8B-B14F-4D97-AF65-F5344CB8AC3E}">
        <p14:creationId xmlns:p14="http://schemas.microsoft.com/office/powerpoint/2010/main" val="10278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2456" y="1789376"/>
            <a:ext cx="5660020" cy="3539430"/>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Loving God, </a:t>
            </a:r>
          </a:p>
          <a:p>
            <a:r>
              <a:rPr lang="en-GB" sz="3200" dirty="0">
                <a:solidFill>
                  <a:schemeClr val="bg1"/>
                </a:solidFill>
                <a:latin typeface="Calibri" panose="020F0502020204030204" pitchFamily="34" charset="0"/>
                <a:cs typeface="Calibri" panose="020F0502020204030204" pitchFamily="34" charset="0"/>
              </a:rPr>
              <a:t>Help us to learn from you </a:t>
            </a:r>
          </a:p>
          <a:p>
            <a:r>
              <a:rPr lang="en-GB" sz="3200" dirty="0">
                <a:solidFill>
                  <a:schemeClr val="bg1"/>
                </a:solidFill>
                <a:latin typeface="Calibri" panose="020F0502020204030204" pitchFamily="34" charset="0"/>
                <a:cs typeface="Calibri" panose="020F0502020204030204" pitchFamily="34" charset="0"/>
              </a:rPr>
              <a:t>the habit </a:t>
            </a:r>
            <a:r>
              <a:rPr lang="en-GB" sz="3200">
                <a:solidFill>
                  <a:schemeClr val="bg1"/>
                </a:solidFill>
                <a:latin typeface="Calibri" panose="020F0502020204030204" pitchFamily="34" charset="0"/>
                <a:cs typeface="Calibri" panose="020F0502020204030204" pitchFamily="34" charset="0"/>
              </a:rPr>
              <a:t>of </a:t>
            </a:r>
            <a:r>
              <a:rPr lang="en-GB" sz="3200" b="1" smtClean="0">
                <a:solidFill>
                  <a:srgbClr val="FFFF00"/>
                </a:solidFill>
                <a:latin typeface="Calibri" panose="020F0502020204030204" pitchFamily="34" charset="0"/>
                <a:cs typeface="Calibri" panose="020F0502020204030204" pitchFamily="34" charset="0"/>
              </a:rPr>
              <a:t>celebrating,</a:t>
            </a:r>
            <a:endParaRPr lang="en-GB" sz="3200" b="1" dirty="0">
              <a:solidFill>
                <a:srgbClr val="FFFF00"/>
              </a:solidFill>
              <a:latin typeface="Calibri" panose="020F0502020204030204" pitchFamily="34" charset="0"/>
              <a:cs typeface="Calibri" panose="020F0502020204030204" pitchFamily="34" charset="0"/>
            </a:endParaRPr>
          </a:p>
          <a:p>
            <a:r>
              <a:rPr lang="en-GB" sz="3200" dirty="0">
                <a:solidFill>
                  <a:schemeClr val="bg1"/>
                </a:solidFill>
                <a:latin typeface="Calibri" panose="020F0502020204030204" pitchFamily="34" charset="0"/>
                <a:cs typeface="Calibri" panose="020F0502020204030204" pitchFamily="34" charset="0"/>
              </a:rPr>
              <a:t>s</a:t>
            </a:r>
            <a:r>
              <a:rPr lang="en-GB" sz="3200" dirty="0" smtClean="0">
                <a:solidFill>
                  <a:schemeClr val="bg1"/>
                </a:solidFill>
                <a:latin typeface="Calibri" panose="020F0502020204030204" pitchFamily="34" charset="0"/>
                <a:cs typeface="Calibri" panose="020F0502020204030204" pitchFamily="34" charset="0"/>
              </a:rPr>
              <a:t>o </a:t>
            </a:r>
            <a:r>
              <a:rPr lang="en-GB" sz="3200" dirty="0">
                <a:solidFill>
                  <a:schemeClr val="bg1"/>
                </a:solidFill>
                <a:latin typeface="Calibri" panose="020F0502020204030204" pitchFamily="34" charset="0"/>
                <a:cs typeface="Calibri" panose="020F0502020204030204" pitchFamily="34" charset="0"/>
              </a:rPr>
              <a:t>that the rhythm of our lives can match </a:t>
            </a:r>
          </a:p>
          <a:p>
            <a:r>
              <a:rPr lang="en-GB" sz="3200" dirty="0">
                <a:solidFill>
                  <a:schemeClr val="bg1"/>
                </a:solidFill>
                <a:latin typeface="Calibri" panose="020F0502020204030204" pitchFamily="34" charset="0"/>
                <a:cs typeface="Calibri" panose="020F0502020204030204" pitchFamily="34" charset="0"/>
              </a:rPr>
              <a:t>the rhythm of your heart of love.</a:t>
            </a:r>
          </a:p>
          <a:p>
            <a:r>
              <a:rPr lang="en-GB" sz="3200" dirty="0">
                <a:solidFill>
                  <a:schemeClr val="bg1"/>
                </a:solidFill>
                <a:latin typeface="Calibri" panose="020F0502020204030204" pitchFamily="34" charset="0"/>
                <a:cs typeface="Calibri" panose="020F0502020204030204" pitchFamily="34" charset="0"/>
              </a:rPr>
              <a:t>Amen</a:t>
            </a:r>
          </a:p>
        </p:txBody>
      </p:sp>
      <p:sp>
        <p:nvSpPr>
          <p:cNvPr id="3" name="Rectangle 2"/>
          <p:cNvSpPr/>
          <p:nvPr/>
        </p:nvSpPr>
        <p:spPr>
          <a:xfrm>
            <a:off x="6192456" y="1130554"/>
            <a:ext cx="4469493" cy="584775"/>
          </a:xfrm>
          <a:prstGeom prst="rect">
            <a:avLst/>
          </a:prstGeom>
        </p:spPr>
        <p:txBody>
          <a:bodyPr wrap="none">
            <a:spAutoFit/>
          </a:bodyPr>
          <a:lstStyle/>
          <a:p>
            <a:r>
              <a:rPr lang="en-GB" sz="3200" u="sng" smtClean="0">
                <a:solidFill>
                  <a:schemeClr val="bg2">
                    <a:lumMod val="60000"/>
                    <a:lumOff val="40000"/>
                  </a:schemeClr>
                </a:solidFill>
                <a:latin typeface="Calibri" panose="020F0502020204030204" pitchFamily="34" charset="0"/>
                <a:cs typeface="Calibri" panose="020F0502020204030204" pitchFamily="34" charset="0"/>
              </a:rPr>
              <a:t>The </a:t>
            </a:r>
            <a:r>
              <a:rPr lang="en-GB" sz="3200" u="sng" dirty="0">
                <a:solidFill>
                  <a:schemeClr val="bg2">
                    <a:lumMod val="60000"/>
                    <a:lumOff val="40000"/>
                  </a:schemeClr>
                </a:solidFill>
                <a:latin typeface="Calibri" panose="020F0502020204030204" pitchFamily="34" charset="0"/>
                <a:cs typeface="Calibri" panose="020F0502020204030204" pitchFamily="34" charset="0"/>
              </a:rPr>
              <a:t>Rhythm of Life Prayer</a:t>
            </a:r>
          </a:p>
        </p:txBody>
      </p:sp>
      <p:sp>
        <p:nvSpPr>
          <p:cNvPr id="4" name="Rectangle 3"/>
          <p:cNvSpPr/>
          <p:nvPr/>
        </p:nvSpPr>
        <p:spPr>
          <a:xfrm>
            <a:off x="600635" y="1126649"/>
            <a:ext cx="3518527" cy="584775"/>
          </a:xfrm>
          <a:prstGeom prst="rect">
            <a:avLst/>
          </a:prstGeom>
        </p:spPr>
        <p:txBody>
          <a:bodyPr wrap="none">
            <a:spAutoFit/>
          </a:bodyPr>
          <a:lstStyle/>
          <a:p>
            <a:r>
              <a:rPr lang="en-GB" sz="3200" u="sng" dirty="0">
                <a:solidFill>
                  <a:schemeClr val="bg2">
                    <a:lumMod val="60000"/>
                    <a:lumOff val="40000"/>
                  </a:schemeClr>
                </a:solidFill>
                <a:latin typeface="Calibri" panose="020F0502020204030204" pitchFamily="34" charset="0"/>
                <a:cs typeface="Calibri" panose="020F0502020204030204" pitchFamily="34" charset="0"/>
              </a:rPr>
              <a:t>A Prayer for the Day</a:t>
            </a:r>
          </a:p>
        </p:txBody>
      </p:sp>
      <p:sp>
        <p:nvSpPr>
          <p:cNvPr id="5" name="TextBox 4"/>
          <p:cNvSpPr txBox="1"/>
          <p:nvPr/>
        </p:nvSpPr>
        <p:spPr>
          <a:xfrm>
            <a:off x="582706" y="1789376"/>
            <a:ext cx="5331957" cy="4524315"/>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Heavenly Father,</a:t>
            </a:r>
          </a:p>
          <a:p>
            <a:r>
              <a:rPr lang="en-GB" sz="3200" dirty="0">
                <a:solidFill>
                  <a:schemeClr val="bg1"/>
                </a:solidFill>
                <a:latin typeface="Calibri" panose="020F0502020204030204" pitchFamily="34" charset="0"/>
                <a:cs typeface="Calibri" panose="020F0502020204030204" pitchFamily="34" charset="0"/>
              </a:rPr>
              <a:t>As we look back over this year, help us to celebrate the things that have still been good.</a:t>
            </a:r>
          </a:p>
          <a:p>
            <a:r>
              <a:rPr lang="en-GB" sz="3200" dirty="0">
                <a:solidFill>
                  <a:schemeClr val="bg1"/>
                </a:solidFill>
                <a:latin typeface="Calibri" panose="020F0502020204030204" pitchFamily="34" charset="0"/>
                <a:cs typeface="Calibri" panose="020F0502020204030204" pitchFamily="34" charset="0"/>
              </a:rPr>
              <a:t>As we look forward, help us to remember the small things that bring joy to our lives, </a:t>
            </a:r>
          </a:p>
          <a:p>
            <a:r>
              <a:rPr lang="en-GB" sz="3200" dirty="0">
                <a:solidFill>
                  <a:schemeClr val="bg1"/>
                </a:solidFill>
                <a:latin typeface="Calibri" panose="020F0502020204030204" pitchFamily="34" charset="0"/>
                <a:cs typeface="Calibri" panose="020F0502020204030204" pitchFamily="34" charset="0"/>
              </a:rPr>
              <a:t>each and every day.</a:t>
            </a:r>
          </a:p>
          <a:p>
            <a:r>
              <a:rPr lang="en-GB" sz="3200" dirty="0">
                <a:solidFill>
                  <a:schemeClr val="bg1"/>
                </a:solidFill>
                <a:latin typeface="Calibri" panose="020F0502020204030204" pitchFamily="34" charset="0"/>
                <a:cs typeface="Calibri" panose="020F0502020204030204" pitchFamily="34" charset="0"/>
              </a:rPr>
              <a:t>Amen</a:t>
            </a:r>
          </a:p>
        </p:txBody>
      </p:sp>
      <p:sp>
        <p:nvSpPr>
          <p:cNvPr id="6" name="Rectangle 5"/>
          <p:cNvSpPr/>
          <p:nvPr/>
        </p:nvSpPr>
        <p:spPr>
          <a:xfrm>
            <a:off x="600635" y="302880"/>
            <a:ext cx="9515554" cy="584775"/>
          </a:xfrm>
          <a:prstGeom prst="rect">
            <a:avLst/>
          </a:prstGeom>
        </p:spPr>
        <p:txBody>
          <a:bodyPr wrap="none">
            <a:spAutoFit/>
          </a:body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p>
        </p:txBody>
      </p:sp>
      <p:pic>
        <p:nvPicPr>
          <p:cNvPr id="7" name="Picture 6"/>
          <p:cNvPicPr>
            <a:picLocks/>
          </p:cNvPicPr>
          <p:nvPr/>
        </p:nvPicPr>
        <p:blipFill>
          <a:blip r:embed="rId2"/>
          <a:stretch>
            <a:fillRect/>
          </a:stretch>
        </p:blipFill>
        <p:spPr>
          <a:xfrm>
            <a:off x="10949544" y="201444"/>
            <a:ext cx="1080000" cy="1080000"/>
          </a:xfrm>
          <a:prstGeom prst="rect">
            <a:avLst/>
          </a:prstGeom>
          <a:ln>
            <a:solidFill>
              <a:srgbClr val="000000"/>
            </a:solidFill>
          </a:ln>
        </p:spPr>
      </p:pic>
    </p:spTree>
    <p:extLst>
      <p:ext uri="{BB962C8B-B14F-4D97-AF65-F5344CB8AC3E}">
        <p14:creationId xmlns:p14="http://schemas.microsoft.com/office/powerpoint/2010/main" val="16113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3" name="TextBox 4"/>
          <p:cNvSpPr txBox="1"/>
          <p:nvPr/>
        </p:nvSpPr>
        <p:spPr>
          <a:xfrm>
            <a:off x="289717" y="1775463"/>
            <a:ext cx="8025076" cy="286232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r>
              <a:rPr lang="en-GB" sz="1800" b="1" dirty="0">
                <a:solidFill>
                  <a:schemeClr val="bg1"/>
                </a:solidFill>
              </a:rPr>
              <a:t>This resource was produced by the Diocese of Leeds Education Team.</a:t>
            </a:r>
          </a:p>
          <a:p>
            <a:r>
              <a:rPr lang="en-GB" sz="1800" b="1" dirty="0" smtClean="0">
                <a:solidFill>
                  <a:schemeClr val="bg1"/>
                </a:solidFill>
              </a:rPr>
              <a:t>For </a:t>
            </a:r>
            <a:r>
              <a:rPr lang="en-GB" sz="1800" b="1" dirty="0">
                <a:solidFill>
                  <a:schemeClr val="bg1"/>
                </a:solidFill>
              </a:rPr>
              <a:t>more information about this or future resources, </a:t>
            </a:r>
          </a:p>
          <a:p>
            <a:r>
              <a:rPr lang="en-GB" sz="1800" b="1" dirty="0">
                <a:solidFill>
                  <a:schemeClr val="bg1"/>
                </a:solidFill>
              </a:rPr>
              <a:t>please contact your named adviser:</a:t>
            </a:r>
          </a:p>
          <a:p>
            <a:endParaRPr lang="en-GB" sz="1800" b="1" dirty="0">
              <a:solidFill>
                <a:schemeClr val="bg1"/>
              </a:solidFill>
            </a:endParaRPr>
          </a:p>
          <a:p>
            <a:r>
              <a:rPr lang="en-GB" sz="1800" b="1" dirty="0">
                <a:hlinkClick r:id="rId3"/>
              </a:rPr>
              <a:t>simone.bennett@leeds.anglican.org</a:t>
            </a:r>
            <a:endParaRPr lang="en-GB" sz="1800" b="1" dirty="0"/>
          </a:p>
          <a:p>
            <a:r>
              <a:rPr lang="en-GB" sz="1800" b="1" dirty="0">
                <a:solidFill>
                  <a:schemeClr val="bg1"/>
                </a:solidFill>
                <a:hlinkClick r:id="rId4">
                  <a:extLst>
                    <a:ext uri="{A12FA001-AC4F-418D-AE19-62706E023703}">
                      <ahyp:hlinkClr xmlns:lc="http://schemas.openxmlformats.org/drawingml/2006/lockedCanvas" xmlns:ahyp="http://schemas.microsoft.com/office/drawing/2018/hyperlinkcolor" xmlns="" val="tx"/>
                    </a:ext>
                  </a:extLst>
                </a:hlinkClick>
              </a:rPr>
              <a:t>simon.sloan@leeds.anglican.org</a:t>
            </a:r>
            <a:endParaRPr lang="en-GB" sz="1800" b="1" dirty="0">
              <a:solidFill>
                <a:schemeClr val="bg1"/>
              </a:solidFill>
            </a:endParaRPr>
          </a:p>
          <a:p>
            <a:r>
              <a:rPr lang="en-GB" sz="1800" b="1" dirty="0">
                <a:solidFill>
                  <a:schemeClr val="bg1"/>
                </a:solidFill>
                <a:hlinkClick r:id="rId5">
                  <a:extLst>
                    <a:ext uri="{A12FA001-AC4F-418D-AE19-62706E023703}">
                      <ahyp:hlinkClr xmlns:lc="http://schemas.openxmlformats.org/drawingml/2006/lockedCanvas" xmlns:ahyp="http://schemas.microsoft.com/office/drawing/2018/hyperlinkcolor" xmlns="" val="tx"/>
                    </a:ext>
                  </a:extLst>
                </a:hlinkClick>
              </a:rPr>
              <a:t>darren.dudman@leeds.anglican.org</a:t>
            </a:r>
            <a:endParaRPr lang="en-GB" sz="1800" b="1" dirty="0">
              <a:solidFill>
                <a:schemeClr val="bg1"/>
              </a:solidFill>
            </a:endParaRPr>
          </a:p>
          <a:p>
            <a:r>
              <a:rPr lang="en-GB" sz="1800" b="1" dirty="0">
                <a:solidFill>
                  <a:schemeClr val="bg1"/>
                </a:solidFill>
                <a:hlinkClick r:id="rId6">
                  <a:extLst>
                    <a:ext uri="{A12FA001-AC4F-418D-AE19-62706E023703}">
                      <ahyp:hlinkClr xmlns:lc="http://schemas.openxmlformats.org/drawingml/2006/lockedCanvas" xmlns:ahyp="http://schemas.microsoft.com/office/drawing/2018/hyperlinkcolor" xmlns="" val="tx"/>
                    </a:ext>
                  </a:extLst>
                </a:hlinkClick>
              </a:rPr>
              <a:t>janet.tringham@leeds.anglican.org</a:t>
            </a:r>
            <a:endParaRPr lang="en-GB" sz="1800" b="1" dirty="0">
              <a:solidFill>
                <a:schemeClr val="bg1"/>
              </a:solidFill>
            </a:endParaRPr>
          </a:p>
          <a:p>
            <a:r>
              <a:rPr lang="en-GB" sz="1800" b="1" dirty="0">
                <a:solidFill>
                  <a:schemeClr val="bg1"/>
                </a:solidFill>
                <a:hlinkClick r:id="rId7">
                  <a:extLst>
                    <a:ext uri="{A12FA001-AC4F-418D-AE19-62706E023703}">
                      <ahyp:hlinkClr xmlns:lc="http://schemas.openxmlformats.org/drawingml/2006/lockedCanvas" xmlns:ahyp="http://schemas.microsoft.com/office/drawing/2018/hyperlinkcolor" xmlns="" val="tx"/>
                    </a:ext>
                  </a:extLst>
                </a:hlinkClick>
              </a:rPr>
              <a:t>lee.talbot@leeds.anglican.org</a:t>
            </a:r>
            <a:endParaRPr lang="en-GB" sz="1800" b="1" dirty="0">
              <a:solidFill>
                <a:schemeClr val="bg1"/>
              </a:solidFill>
            </a:endParaRPr>
          </a:p>
          <a:p>
            <a:r>
              <a:rPr lang="en-GB" sz="1800" b="1" dirty="0">
                <a:solidFill>
                  <a:schemeClr val="bg1"/>
                </a:solidFill>
                <a:hlinkClick r:id="rId8">
                  <a:extLst>
                    <a:ext uri="{A12FA001-AC4F-418D-AE19-62706E023703}">
                      <ahyp:hlinkClr xmlns:lc="http://schemas.openxmlformats.org/drawingml/2006/lockedCanvas" xmlns:ahyp="http://schemas.microsoft.com/office/drawing/2018/hyperlinkcolor" xmlns="" val="tx"/>
                    </a:ext>
                  </a:extLst>
                </a:hlinkClick>
              </a:rPr>
              <a:t>rupert.madeley@leeds.anglican.org</a:t>
            </a:r>
            <a:endParaRPr lang="en-GB" sz="1800" b="1" dirty="0">
              <a:solidFill>
                <a:schemeClr val="bg1"/>
              </a:solidFill>
            </a:endParaRPr>
          </a:p>
        </p:txBody>
      </p:sp>
      <p:pic>
        <p:nvPicPr>
          <p:cNvPr id="5" name="Picture 4"/>
          <p:cNvPicPr/>
          <p:nvPr/>
        </p:nvPicPr>
        <p:blipFill>
          <a:blip r:embed="rId9">
            <a:extLst>
              <a:ext uri="{28A0092B-C50C-407E-A947-70E740481C1C}">
                <a14:useLocalDpi xmlns:a14="http://schemas.microsoft.com/office/drawing/2010/main" val="0"/>
              </a:ext>
            </a:extLst>
          </a:blip>
          <a:stretch>
            <a:fillRect/>
          </a:stretch>
        </p:blipFill>
        <p:spPr>
          <a:xfrm>
            <a:off x="379364" y="5413850"/>
            <a:ext cx="2208530" cy="1043940"/>
          </a:xfrm>
          <a:prstGeom prst="rect">
            <a:avLst/>
          </a:prstGeom>
        </p:spPr>
      </p:pic>
    </p:spTree>
    <p:extLst>
      <p:ext uri="{BB962C8B-B14F-4D97-AF65-F5344CB8AC3E}">
        <p14:creationId xmlns:p14="http://schemas.microsoft.com/office/powerpoint/2010/main" val="438862262"/>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ristmas 2016 special">
  <a:themeElements>
    <a:clrScheme name="Custom 347">
      <a:dk1>
        <a:srgbClr val="40234C"/>
      </a:dk1>
      <a:lt1>
        <a:srgbClr val="FFFFFF"/>
      </a:lt1>
      <a:dk2>
        <a:srgbClr val="FFDD92"/>
      </a:dk2>
      <a:lt2>
        <a:srgbClr val="FFFCF7"/>
      </a:lt2>
      <a:accent1>
        <a:srgbClr val="DCB9E3"/>
      </a:accent1>
      <a:accent2>
        <a:srgbClr val="69397D"/>
      </a:accent2>
      <a:accent3>
        <a:srgbClr val="40234C"/>
      </a:accent3>
      <a:accent4>
        <a:srgbClr val="FFF3E3"/>
      </a:accent4>
      <a:accent5>
        <a:srgbClr val="FFE8CA"/>
      </a:accent5>
      <a:accent6>
        <a:srgbClr val="FFDD92"/>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6FC60A-9455-4D24-8E9B-0DFA68C21BFA}">
  <ds:schemaRefs>
    <ds:schemaRef ds:uri="http://schemas.microsoft.com/sharepoint/v3/contenttype/forms"/>
  </ds:schemaRefs>
</ds:datastoreItem>
</file>

<file path=customXml/itemProps2.xml><?xml version="1.0" encoding="utf-8"?>
<ds:datastoreItem xmlns:ds="http://schemas.openxmlformats.org/officeDocument/2006/customXml" ds:itemID="{05E15E35-F742-4085-B7DA-DC60E72B33C1}">
  <ds:schemaRefs>
    <ds:schemaRef ds:uri="http://schemas.microsoft.com/office/2006/metadata/contentType"/>
    <ds:schemaRef ds:uri="http://schemas.microsoft.com/office/2006/metadata/properties/metaAttributes"/>
    <ds:schemaRef ds:uri="http://www.w3.org/2000/xmlns/"/>
    <ds:schemaRef ds:uri="http://www.w3.org/2001/XMLSchema"/>
    <ds:schemaRef ds:uri="48f09416-ac08-49d6-afd3-25b9b32af968"/>
    <ds:schemaRef ds:uri="b6ed18a8-783b-4a81-89cd-e7f1a6e75ff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1E63CC-71B0-4632-95A9-D4D8C6CA9279}">
  <ds:schemaRefs>
    <ds:schemaRef ds:uri="48f09416-ac08-49d6-afd3-25b9b32af968"/>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6ed18a8-783b-4a81-89cd-e7f1a6e75f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496</TotalTime>
  <Words>496</Words>
  <Application>Microsoft Office PowerPoint</Application>
  <PresentationFormat>Widescreen</PresentationFormat>
  <Paragraphs>55</Paragraphs>
  <Slides>8</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Bodoni MT</vt:lpstr>
      <vt:lpstr>Calibri</vt:lpstr>
      <vt:lpstr>Palatino</vt:lpstr>
      <vt:lpstr>Playfair Display</vt:lpstr>
      <vt:lpstr>Playfair Display SC</vt:lpstr>
      <vt:lpstr>Christmas 2016 special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Bennett</dc:creator>
  <cp:lastModifiedBy>Rupert Madeley</cp:lastModifiedBy>
  <cp:revision>29</cp:revision>
  <dcterms:created xsi:type="dcterms:W3CDTF">2020-11-10T01:23:47Z</dcterms:created>
  <dcterms:modified xsi:type="dcterms:W3CDTF">2020-11-17T16:08:51Z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