
<file path=[Content_Types].xml><?xml version="1.0" encoding="utf-8"?>
<Types xmlns="http://schemas.openxmlformats.org/package/2006/content-types">
  <Default Extension="jpeg" ContentType="image/jpeg"/>
  <Default Extension="jpg" ContentType="image/jpeg"/>
  <Default Extension="m4a" ContentType="audio/mp4"/>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81"/>
  </p:normalViewPr>
  <p:slideViewPr>
    <p:cSldViewPr snapToGrid="0" snapToObjects="1">
      <p:cViewPr varScale="1">
        <p:scale>
          <a:sx n="76" d="100"/>
          <a:sy n="76" d="100"/>
        </p:scale>
        <p:origin x="216"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8076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056764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73430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8770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504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11023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096024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7046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8288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4916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1/11/21</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45988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1/11/21</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404983787"/>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20" r:id="rId6"/>
    <p:sldLayoutId id="2147483715" r:id="rId7"/>
    <p:sldLayoutId id="2147483716" r:id="rId8"/>
    <p:sldLayoutId id="2147483717" r:id="rId9"/>
    <p:sldLayoutId id="2147483719" r:id="rId10"/>
    <p:sldLayoutId id="2147483718"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6" Type="http://schemas.openxmlformats.org/officeDocument/2006/relationships/image" Target="../media/image2.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4a"/><Relationship Id="rId1" Type="http://schemas.microsoft.com/office/2007/relationships/media" Target="../media/media4.m4a"/><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3D0DA-7E84-BD49-B344-43E4B73C28DC}"/>
              </a:ext>
            </a:extLst>
          </p:cNvPr>
          <p:cNvSpPr>
            <a:spLocks noGrp="1"/>
          </p:cNvSpPr>
          <p:nvPr>
            <p:ph type="ctrTitle"/>
          </p:nvPr>
        </p:nvSpPr>
        <p:spPr>
          <a:xfrm>
            <a:off x="1085851" y="1089025"/>
            <a:ext cx="4451349" cy="1532951"/>
          </a:xfrm>
        </p:spPr>
        <p:txBody>
          <a:bodyPr>
            <a:normAutofit/>
          </a:bodyPr>
          <a:lstStyle/>
          <a:p>
            <a:r>
              <a:rPr lang="en-US" dirty="0"/>
              <a:t>Collective Worship</a:t>
            </a:r>
          </a:p>
        </p:txBody>
      </p:sp>
      <p:sp>
        <p:nvSpPr>
          <p:cNvPr id="3" name="Subtitle 2">
            <a:extLst>
              <a:ext uri="{FF2B5EF4-FFF2-40B4-BE49-F238E27FC236}">
                <a16:creationId xmlns:a16="http://schemas.microsoft.com/office/drawing/2014/main" id="{D127A3BD-77AA-7348-ACA3-418C9DD1F129}"/>
              </a:ext>
            </a:extLst>
          </p:cNvPr>
          <p:cNvSpPr>
            <a:spLocks noGrp="1"/>
          </p:cNvSpPr>
          <p:nvPr>
            <p:ph type="subTitle" idx="1"/>
          </p:nvPr>
        </p:nvSpPr>
        <p:spPr>
          <a:xfrm>
            <a:off x="1085850" y="4248000"/>
            <a:ext cx="4451349" cy="1520975"/>
          </a:xfrm>
        </p:spPr>
        <p:txBody>
          <a:bodyPr>
            <a:normAutofit/>
          </a:bodyPr>
          <a:lstStyle/>
          <a:p>
            <a:r>
              <a:rPr lang="en-US" dirty="0"/>
              <a:t>Tuesday 12</a:t>
            </a:r>
            <a:r>
              <a:rPr lang="en-US" baseline="30000" dirty="0"/>
              <a:t>th</a:t>
            </a:r>
            <a:r>
              <a:rPr lang="en-US" dirty="0"/>
              <a:t> January</a:t>
            </a:r>
          </a:p>
        </p:txBody>
      </p:sp>
      <p:grpSp>
        <p:nvGrpSpPr>
          <p:cNvPr id="18" name="Group 17">
            <a:extLst>
              <a:ext uri="{FF2B5EF4-FFF2-40B4-BE49-F238E27FC236}">
                <a16:creationId xmlns:a16="http://schemas.microsoft.com/office/drawing/2014/main" id="{49E013D9-9421-47E7-9080-30F6E544BE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00275" y="2840038"/>
            <a:ext cx="2216150" cy="1177924"/>
            <a:chOff x="4987925" y="2840038"/>
            <a:chExt cx="2216150" cy="1177924"/>
          </a:xfrm>
        </p:grpSpPr>
        <p:sp>
          <p:nvSpPr>
            <p:cNvPr id="19" name="Rectangle 18">
              <a:extLst>
                <a:ext uri="{FF2B5EF4-FFF2-40B4-BE49-F238E27FC236}">
                  <a16:creationId xmlns:a16="http://schemas.microsoft.com/office/drawing/2014/main" id="{9109F7CF-3139-48B9-AF7B-9BD2941A8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5A838F8-C7B5-4988-81A9-B02E6C8F9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5B86A1A-402F-4AE2-B5E6-B8A5FB16CD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44A0542D-9B1C-46B1-82B5-54470B697F1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14944" y="3117662"/>
              <a:ext cx="1009280" cy="464739"/>
              <a:chOff x="4432859" y="3200647"/>
              <a:chExt cx="1009280" cy="464739"/>
            </a:xfrm>
          </p:grpSpPr>
          <p:sp>
            <p:nvSpPr>
              <p:cNvPr id="30" name="Freeform: Shape 29">
                <a:extLst>
                  <a:ext uri="{FF2B5EF4-FFF2-40B4-BE49-F238E27FC236}">
                    <a16:creationId xmlns:a16="http://schemas.microsoft.com/office/drawing/2014/main" id="{F3AFD408-F48C-4C50-8D5E-5DD6271799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Freeform: Shape 30">
                <a:extLst>
                  <a:ext uri="{FF2B5EF4-FFF2-40B4-BE49-F238E27FC236}">
                    <a16:creationId xmlns:a16="http://schemas.microsoft.com/office/drawing/2014/main" id="{9C45F007-BD45-43C0-8579-5601F9CA7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3" name="Group 22">
              <a:extLst>
                <a:ext uri="{FF2B5EF4-FFF2-40B4-BE49-F238E27FC236}">
                  <a16:creationId xmlns:a16="http://schemas.microsoft.com/office/drawing/2014/main" id="{97131E1B-CE62-4AB1-A2D9-02E823C9B32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79979" y="2915338"/>
              <a:ext cx="1080000" cy="1080000"/>
              <a:chOff x="4497894" y="2998323"/>
              <a:chExt cx="1080000" cy="1080000"/>
            </a:xfrm>
          </p:grpSpPr>
          <p:grpSp>
            <p:nvGrpSpPr>
              <p:cNvPr id="24" name="Group 23">
                <a:extLst>
                  <a:ext uri="{FF2B5EF4-FFF2-40B4-BE49-F238E27FC236}">
                    <a16:creationId xmlns:a16="http://schemas.microsoft.com/office/drawing/2014/main" id="{745E8D88-C0BB-4D1C-B240-D441BBA6F7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5524" y="2998323"/>
                <a:ext cx="464739" cy="1080000"/>
                <a:chOff x="4511184" y="2470620"/>
                <a:chExt cx="464739" cy="1080000"/>
              </a:xfrm>
            </p:grpSpPr>
            <p:sp>
              <p:nvSpPr>
                <p:cNvPr id="28" name="Freeform: Shape 27">
                  <a:extLst>
                    <a:ext uri="{FF2B5EF4-FFF2-40B4-BE49-F238E27FC236}">
                      <a16:creationId xmlns:a16="http://schemas.microsoft.com/office/drawing/2014/main" id="{AAB960BE-12F5-4ADA-AA9E-0EC542564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9" name="Straight Connector 28">
                  <a:extLst>
                    <a:ext uri="{FF2B5EF4-FFF2-40B4-BE49-F238E27FC236}">
                      <a16:creationId xmlns:a16="http://schemas.microsoft.com/office/drawing/2014/main" id="{7E9BB9F7-7101-4BF3-9191-5893E4C582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D0710A9C-48A5-404F-9EC4-D486FCDFDAB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4542572" y="2998323"/>
                <a:ext cx="464739" cy="1080000"/>
                <a:chOff x="4511184" y="2470620"/>
                <a:chExt cx="464739" cy="1080000"/>
              </a:xfrm>
            </p:grpSpPr>
            <p:sp>
              <p:nvSpPr>
                <p:cNvPr id="26" name="Freeform: Shape 25">
                  <a:extLst>
                    <a:ext uri="{FF2B5EF4-FFF2-40B4-BE49-F238E27FC236}">
                      <a16:creationId xmlns:a16="http://schemas.microsoft.com/office/drawing/2014/main" id="{5111EC00-4B3D-478C-AD25-F35644013E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7" name="Straight Connector 26">
                  <a:extLst>
                    <a:ext uri="{FF2B5EF4-FFF2-40B4-BE49-F238E27FC236}">
                      <a16:creationId xmlns:a16="http://schemas.microsoft.com/office/drawing/2014/main" id="{350412DA-ED08-4AFA-AED3-DFB42655D4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pic>
        <p:nvPicPr>
          <p:cNvPr id="4" name="Picture 3">
            <a:extLst>
              <a:ext uri="{FF2B5EF4-FFF2-40B4-BE49-F238E27FC236}">
                <a16:creationId xmlns:a16="http://schemas.microsoft.com/office/drawing/2014/main" id="{0024C275-944F-475C-B0BD-1CBC1FA6BD92}"/>
              </a:ext>
            </a:extLst>
          </p:cNvPr>
          <p:cNvPicPr>
            <a:picLocks noChangeAspect="1"/>
          </p:cNvPicPr>
          <p:nvPr/>
        </p:nvPicPr>
        <p:blipFill rotWithShape="1">
          <a:blip r:embed="rId4"/>
          <a:srcRect l="42282" r="-2" b="-2"/>
          <a:stretch/>
        </p:blipFill>
        <p:spPr>
          <a:xfrm>
            <a:off x="6654800" y="540032"/>
            <a:ext cx="4996212" cy="5778000"/>
          </a:xfrm>
          <a:prstGeom prst="rect">
            <a:avLst/>
          </a:prstGeom>
        </p:spPr>
      </p:pic>
      <p:pic>
        <p:nvPicPr>
          <p:cNvPr id="5" name="Audio Recording 11 Jan 2021 at 14:32:52" descr="Audio Recording 11 Jan 2021 at 14:32:52">
            <a:hlinkClick r:id="" action="ppaction://media"/>
            <a:extLst>
              <a:ext uri="{FF2B5EF4-FFF2-40B4-BE49-F238E27FC236}">
                <a16:creationId xmlns:a16="http://schemas.microsoft.com/office/drawing/2014/main" id="{040F4F04-DB18-4847-9BF9-BA78EBB6C7DD}"/>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965200" y="5362575"/>
            <a:ext cx="812800" cy="812800"/>
          </a:xfrm>
          <a:prstGeom prst="rect">
            <a:avLst/>
          </a:prstGeom>
        </p:spPr>
      </p:pic>
    </p:spTree>
    <p:extLst>
      <p:ext uri="{BB962C8B-B14F-4D97-AF65-F5344CB8AC3E}">
        <p14:creationId xmlns:p14="http://schemas.microsoft.com/office/powerpoint/2010/main" val="3055209005"/>
      </p:ext>
    </p:extLst>
  </p:cSld>
  <p:clrMapOvr>
    <a:masterClrMapping/>
  </p:clrMapOvr>
  <mc:AlternateContent xmlns:mc="http://schemas.openxmlformats.org/markup-compatibility/2006">
    <mc:Choice xmlns:p14="http://schemas.microsoft.com/office/powerpoint/2010/main" Requires="p14">
      <p:transition spd="slow" p14:dur="2000" advClick="0" advTm="5000"/>
    </mc:Choice>
    <mc:Fallback>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1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C5DCFBD7-5612-480F-BED3-7820176A5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92BDEF-EB71-924A-865A-51F98FAB340C}"/>
              </a:ext>
            </a:extLst>
          </p:cNvPr>
          <p:cNvSpPr>
            <a:spLocks noGrp="1"/>
          </p:cNvSpPr>
          <p:nvPr>
            <p:ph type="title"/>
          </p:nvPr>
        </p:nvSpPr>
        <p:spPr>
          <a:xfrm>
            <a:off x="1080000" y="1666874"/>
            <a:ext cx="4457200" cy="3521075"/>
          </a:xfrm>
        </p:spPr>
        <p:txBody>
          <a:bodyPr vert="horz" lIns="0" tIns="0" rIns="0" bIns="0" rtlCol="0" anchor="ctr" anchorCtr="0">
            <a:normAutofit/>
          </a:bodyPr>
          <a:lstStyle/>
          <a:p>
            <a:pPr algn="ctr"/>
            <a:r>
              <a:rPr lang="en-US" dirty="0"/>
              <a:t>Challenge</a:t>
            </a:r>
          </a:p>
        </p:txBody>
      </p:sp>
      <p:grpSp>
        <p:nvGrpSpPr>
          <p:cNvPr id="104" name="Group 103">
            <a:extLst>
              <a:ext uri="{FF2B5EF4-FFF2-40B4-BE49-F238E27FC236}">
                <a16:creationId xmlns:a16="http://schemas.microsoft.com/office/drawing/2014/main" id="{263531A3-FAAF-4F5C-AF87-916460053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0671" y="408462"/>
            <a:ext cx="913428" cy="1032464"/>
            <a:chOff x="999771" y="932104"/>
            <a:chExt cx="913428" cy="1032464"/>
          </a:xfrm>
        </p:grpSpPr>
        <p:grpSp>
          <p:nvGrpSpPr>
            <p:cNvPr id="229" name="Group 104">
              <a:extLst>
                <a:ext uri="{FF2B5EF4-FFF2-40B4-BE49-F238E27FC236}">
                  <a16:creationId xmlns:a16="http://schemas.microsoft.com/office/drawing/2014/main" id="{F09EC0F0-36F6-475A-B313-91019F46E4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V="1">
              <a:off x="1047457" y="1290386"/>
              <a:ext cx="865742" cy="628383"/>
              <a:chOff x="558167" y="958515"/>
              <a:chExt cx="865742" cy="628383"/>
            </a:xfrm>
            <a:solidFill>
              <a:schemeClr val="accent3"/>
            </a:solidFill>
          </p:grpSpPr>
          <p:sp>
            <p:nvSpPr>
              <p:cNvPr id="112" name="Freeform: Shape 111">
                <a:extLst>
                  <a:ext uri="{FF2B5EF4-FFF2-40B4-BE49-F238E27FC236}">
                    <a16:creationId xmlns:a16="http://schemas.microsoft.com/office/drawing/2014/main" id="{3E720176-168D-4875-B380-1FFAD166CC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Freeform: Shape 112">
                <a:extLst>
                  <a:ext uri="{FF2B5EF4-FFF2-40B4-BE49-F238E27FC236}">
                    <a16:creationId xmlns:a16="http://schemas.microsoft.com/office/drawing/2014/main" id="{6C3DF9F2-65C8-4063-9164-2DBD90E2A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06" name="Group 105">
              <a:extLst>
                <a:ext uri="{FF2B5EF4-FFF2-40B4-BE49-F238E27FC236}">
                  <a16:creationId xmlns:a16="http://schemas.microsoft.com/office/drawing/2014/main" id="{1DB23F83-9229-4C60-938A-F2CF20C27F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999771" y="932104"/>
              <a:ext cx="864005" cy="1032464"/>
              <a:chOff x="2207971" y="2384401"/>
              <a:chExt cx="864005" cy="1032464"/>
            </a:xfrm>
          </p:grpSpPr>
          <p:sp>
            <p:nvSpPr>
              <p:cNvPr id="107" name="Freeform: Shape 106">
                <a:extLst>
                  <a:ext uri="{FF2B5EF4-FFF2-40B4-BE49-F238E27FC236}">
                    <a16:creationId xmlns:a16="http://schemas.microsoft.com/office/drawing/2014/main" id="{1ED4C557-D730-47E9-AC8A-884190A4E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8" name="Freeform: Shape 107">
                <a:extLst>
                  <a:ext uri="{FF2B5EF4-FFF2-40B4-BE49-F238E27FC236}">
                    <a16:creationId xmlns:a16="http://schemas.microsoft.com/office/drawing/2014/main" id="{8AA1D3F0-72CD-4C7B-8C03-2A50531F98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9" name="Group 108">
                <a:extLst>
                  <a:ext uri="{FF2B5EF4-FFF2-40B4-BE49-F238E27FC236}">
                    <a16:creationId xmlns:a16="http://schemas.microsoft.com/office/drawing/2014/main" id="{129409EB-5515-4925-83E4-F7C979ED0B2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10" name="Straight Connector 109">
                  <a:extLst>
                    <a:ext uri="{FF2B5EF4-FFF2-40B4-BE49-F238E27FC236}">
                      <a16:creationId xmlns:a16="http://schemas.microsoft.com/office/drawing/2014/main" id="{2E18C444-B7B2-4918-AD29-D6CD204E5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B974E9A-69BC-4453-9A9D-6036790B37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4" name="TextBox 3">
            <a:extLst>
              <a:ext uri="{FF2B5EF4-FFF2-40B4-BE49-F238E27FC236}">
                <a16:creationId xmlns:a16="http://schemas.microsoft.com/office/drawing/2014/main" id="{43513C9E-B68E-9747-B2EE-68B89CB8D9E0}"/>
              </a:ext>
            </a:extLst>
          </p:cNvPr>
          <p:cNvSpPr txBox="1"/>
          <p:nvPr/>
        </p:nvSpPr>
        <p:spPr>
          <a:xfrm>
            <a:off x="6654801" y="1079499"/>
            <a:ext cx="4451350" cy="4689476"/>
          </a:xfrm>
          <a:prstGeom prst="rect">
            <a:avLst/>
          </a:prstGeom>
        </p:spPr>
        <p:txBody>
          <a:bodyPr vert="horz" lIns="0" tIns="0" rIns="0" bIns="0" rtlCol="0" anchor="ctr" anchorCtr="0">
            <a:normAutofit/>
          </a:bodyPr>
          <a:lstStyle/>
          <a:p>
            <a:pPr>
              <a:lnSpc>
                <a:spcPct val="125000"/>
              </a:lnSpc>
              <a:spcAft>
                <a:spcPts val="600"/>
              </a:spcAft>
              <a:buClr>
                <a:schemeClr val="accent1">
                  <a:lumMod val="60000"/>
                  <a:lumOff val="40000"/>
                </a:schemeClr>
              </a:buClr>
            </a:pPr>
            <a:r>
              <a:rPr lang="en-US" sz="2000" dirty="0">
                <a:solidFill>
                  <a:schemeClr val="tx1">
                    <a:alpha val="70000"/>
                  </a:schemeClr>
                </a:solidFill>
              </a:rPr>
              <a:t>Make yourself a set of no more than 4 stepping- stones. You and a sibling, or mum and dad, must use the stepping-stones to both cross the room/garden without touching the floor. Only one person can step on the stones at the same time. You won’t have enough stepping-stones to lay out to cross in one go so will have to work as a team. Time yourself as you do this task. </a:t>
            </a:r>
          </a:p>
        </p:txBody>
      </p:sp>
      <p:grpSp>
        <p:nvGrpSpPr>
          <p:cNvPr id="115" name="Group 114">
            <a:extLst>
              <a:ext uri="{FF2B5EF4-FFF2-40B4-BE49-F238E27FC236}">
                <a16:creationId xmlns:a16="http://schemas.microsoft.com/office/drawing/2014/main" id="{F73511A5-69DC-406F-AFE1-A7248A4CE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27954" y="5402020"/>
            <a:ext cx="912571" cy="1032464"/>
            <a:chOff x="5329995" y="4868671"/>
            <a:chExt cx="912571" cy="1032464"/>
          </a:xfrm>
        </p:grpSpPr>
        <p:grpSp>
          <p:nvGrpSpPr>
            <p:cNvPr id="116" name="Group 115">
              <a:extLst>
                <a:ext uri="{FF2B5EF4-FFF2-40B4-BE49-F238E27FC236}">
                  <a16:creationId xmlns:a16="http://schemas.microsoft.com/office/drawing/2014/main" id="{8D1B5CB3-BCAF-4109-B9F9-5FC34D383C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V="1">
              <a:off x="5376824" y="5010722"/>
              <a:ext cx="865742" cy="628383"/>
              <a:chOff x="558167" y="958515"/>
              <a:chExt cx="865742" cy="628383"/>
            </a:xfrm>
            <a:solidFill>
              <a:schemeClr val="accent3"/>
            </a:solidFill>
          </p:grpSpPr>
          <p:sp>
            <p:nvSpPr>
              <p:cNvPr id="123" name="Freeform: Shape 122">
                <a:extLst>
                  <a:ext uri="{FF2B5EF4-FFF2-40B4-BE49-F238E27FC236}">
                    <a16:creationId xmlns:a16="http://schemas.microsoft.com/office/drawing/2014/main" id="{1A1D338F-12B9-476D-9D9C-E55E4123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4" name="Freeform: Shape 123">
                <a:extLst>
                  <a:ext uri="{FF2B5EF4-FFF2-40B4-BE49-F238E27FC236}">
                    <a16:creationId xmlns:a16="http://schemas.microsoft.com/office/drawing/2014/main" id="{65EF7F9B-7A42-4B15-8511-C2968A4FE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17" name="Group 116">
              <a:extLst>
                <a:ext uri="{FF2B5EF4-FFF2-40B4-BE49-F238E27FC236}">
                  <a16:creationId xmlns:a16="http://schemas.microsoft.com/office/drawing/2014/main" id="{B1952DB7-91C4-4C9C-AEC9-7DBA47F2F54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flipV="1">
              <a:off x="5329995" y="4868671"/>
              <a:ext cx="864005" cy="1032464"/>
              <a:chOff x="2207971" y="2384401"/>
              <a:chExt cx="864005" cy="1032464"/>
            </a:xfrm>
          </p:grpSpPr>
          <p:sp>
            <p:nvSpPr>
              <p:cNvPr id="118" name="Freeform: Shape 117">
                <a:extLst>
                  <a:ext uri="{FF2B5EF4-FFF2-40B4-BE49-F238E27FC236}">
                    <a16:creationId xmlns:a16="http://schemas.microsoft.com/office/drawing/2014/main" id="{1C2A575A-5190-4DE4-9DFE-F5974353E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9" name="Freeform: Shape 118">
                <a:extLst>
                  <a:ext uri="{FF2B5EF4-FFF2-40B4-BE49-F238E27FC236}">
                    <a16:creationId xmlns:a16="http://schemas.microsoft.com/office/drawing/2014/main" id="{3C7150A2-FFA7-4F7C-81C9-2FA3803FA8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20" name="Group 119">
                <a:extLst>
                  <a:ext uri="{FF2B5EF4-FFF2-40B4-BE49-F238E27FC236}">
                    <a16:creationId xmlns:a16="http://schemas.microsoft.com/office/drawing/2014/main" id="{A7E7BC8E-8EF0-45B0-AE3F-6A6B7316C0D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21" name="Straight Connector 120">
                  <a:extLst>
                    <a:ext uri="{FF2B5EF4-FFF2-40B4-BE49-F238E27FC236}">
                      <a16:creationId xmlns:a16="http://schemas.microsoft.com/office/drawing/2014/main" id="{B8E09A32-931A-4C38-A558-274FA30070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A0988A58-B96D-4381-A625-6822161B21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pic>
        <p:nvPicPr>
          <p:cNvPr id="6" name="Audio Recording 11 Jan 2021 at 14:39:27" descr="Audio Recording 11 Jan 2021 at 14:39:27">
            <a:hlinkClick r:id="" action="ppaction://media"/>
            <a:extLst>
              <a:ext uri="{FF2B5EF4-FFF2-40B4-BE49-F238E27FC236}">
                <a16:creationId xmlns:a16="http://schemas.microsoft.com/office/drawing/2014/main" id="{949CC235-8C0F-9F4C-924A-D7FE4D8883C6}"/>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2849243" y="4375149"/>
            <a:ext cx="812800" cy="812800"/>
          </a:xfrm>
          <a:prstGeom prst="rect">
            <a:avLst/>
          </a:prstGeom>
        </p:spPr>
      </p:pic>
    </p:spTree>
    <p:extLst>
      <p:ext uri="{BB962C8B-B14F-4D97-AF65-F5344CB8AC3E}">
        <p14:creationId xmlns:p14="http://schemas.microsoft.com/office/powerpoint/2010/main" val="688666440"/>
      </p:ext>
    </p:extLst>
  </p:cSld>
  <p:clrMapOvr>
    <a:masterClrMapping/>
  </p:clrMapOvr>
  <mc:AlternateContent xmlns:mc="http://schemas.openxmlformats.org/markup-compatibility/2006">
    <mc:Choice xmlns:p14="http://schemas.microsoft.com/office/powerpoint/2010/main" Requires="p14">
      <p:transition spd="slow" p14:dur="2000" advClick="0" advTm="6000"/>
    </mc:Choice>
    <mc:Fallback>
      <p:transition spd="slow" advClick="0"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598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3E32A-899C-634C-A236-14F6725CBB25}"/>
              </a:ext>
            </a:extLst>
          </p:cNvPr>
          <p:cNvSpPr>
            <a:spLocks noGrp="1"/>
          </p:cNvSpPr>
          <p:nvPr>
            <p:ph type="title"/>
          </p:nvPr>
        </p:nvSpPr>
        <p:spPr>
          <a:xfrm>
            <a:off x="1080000" y="540032"/>
            <a:ext cx="4426782" cy="1331605"/>
          </a:xfrm>
        </p:spPr>
        <p:txBody>
          <a:bodyPr anchor="b">
            <a:normAutofit/>
          </a:bodyPr>
          <a:lstStyle/>
          <a:p>
            <a:pPr algn="ctr"/>
            <a:r>
              <a:rPr lang="en-US" dirty="0"/>
              <a:t>How did you get on?</a:t>
            </a:r>
            <a:endParaRPr lang="en-US"/>
          </a:p>
        </p:txBody>
      </p:sp>
      <p:cxnSp>
        <p:nvCxnSpPr>
          <p:cNvPr id="12" name="Straight Connector 11">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23391"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501F158-8A47-4141-8C87-CF2F03127496}"/>
              </a:ext>
            </a:extLst>
          </p:cNvPr>
          <p:cNvSpPr>
            <a:spLocks noGrp="1"/>
          </p:cNvSpPr>
          <p:nvPr>
            <p:ph idx="1"/>
          </p:nvPr>
        </p:nvSpPr>
        <p:spPr>
          <a:xfrm>
            <a:off x="1080000" y="2759076"/>
            <a:ext cx="4460874" cy="3009899"/>
          </a:xfrm>
        </p:spPr>
        <p:txBody>
          <a:bodyPr>
            <a:normAutofit/>
          </a:bodyPr>
          <a:lstStyle/>
          <a:p>
            <a:r>
              <a:rPr lang="en-US" sz="1900" dirty="0"/>
              <a:t>Repeat the activity again. Now you have done it once you will have learnt something about the best way to do this. The neurons in your brain will have created pathways which will help you to remember and the more times you practice then the quicker you will get at completing the task. </a:t>
            </a:r>
          </a:p>
        </p:txBody>
      </p:sp>
      <p:sp>
        <p:nvSpPr>
          <p:cNvPr id="14" name="Rectangle 13">
            <a:extLst>
              <a:ext uri="{FF2B5EF4-FFF2-40B4-BE49-F238E27FC236}">
                <a16:creationId xmlns:a16="http://schemas.microsoft.com/office/drawing/2014/main" id="{AA11AC2B-E0EE-4BB9-8BC1-EC5DA9DBE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7" name="Graphic 6" descr="Brain">
            <a:extLst>
              <a:ext uri="{FF2B5EF4-FFF2-40B4-BE49-F238E27FC236}">
                <a16:creationId xmlns:a16="http://schemas.microsoft.com/office/drawing/2014/main" id="{9C0745CB-72DD-40E3-986A-8899855F28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98864" y="1202958"/>
            <a:ext cx="4452148" cy="4452148"/>
          </a:xfrm>
          <a:prstGeom prst="rect">
            <a:avLst/>
          </a:prstGeom>
        </p:spPr>
      </p:pic>
      <p:pic>
        <p:nvPicPr>
          <p:cNvPr id="4" name="Audio Recording 11 Jan 2021 at 12:45:48" descr="Audio Recording 11 Jan 2021 at 12:45:48">
            <a:hlinkClick r:id="" action="ppaction://media"/>
            <a:extLst>
              <a:ext uri="{FF2B5EF4-FFF2-40B4-BE49-F238E27FC236}">
                <a16:creationId xmlns:a16="http://schemas.microsoft.com/office/drawing/2014/main" id="{887394BD-1BD2-E448-8D80-F5427BE6AA5F}"/>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7450667" y="5362575"/>
            <a:ext cx="812800" cy="812800"/>
          </a:xfrm>
          <a:prstGeom prst="rect">
            <a:avLst/>
          </a:prstGeom>
        </p:spPr>
      </p:pic>
    </p:spTree>
    <p:extLst>
      <p:ext uri="{BB962C8B-B14F-4D97-AF65-F5344CB8AC3E}">
        <p14:creationId xmlns:p14="http://schemas.microsoft.com/office/powerpoint/2010/main" val="2875934224"/>
      </p:ext>
    </p:extLst>
  </p:cSld>
  <p:clrMapOvr>
    <a:masterClrMapping/>
  </p:clrMapOvr>
  <mc:AlternateContent xmlns:mc="http://schemas.openxmlformats.org/markup-compatibility/2006">
    <mc:Choice xmlns:p14="http://schemas.microsoft.com/office/powerpoint/2010/main" Requires="p14">
      <p:transition spd="slow" p14:dur="2000" advClick="0" advTm="6000"/>
    </mc:Choice>
    <mc:Fallback>
      <p:transition spd="slow" advClick="0"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25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4345-2FBB-D346-ACD7-83960F55C0FB}"/>
              </a:ext>
            </a:extLst>
          </p:cNvPr>
          <p:cNvSpPr>
            <a:spLocks noGrp="1"/>
          </p:cNvSpPr>
          <p:nvPr>
            <p:ph type="title"/>
          </p:nvPr>
        </p:nvSpPr>
        <p:spPr/>
        <p:txBody>
          <a:bodyPr/>
          <a:lstStyle/>
          <a:p>
            <a:r>
              <a:rPr lang="en-US" dirty="0"/>
              <a:t>Perseverance</a:t>
            </a:r>
          </a:p>
        </p:txBody>
      </p:sp>
      <p:pic>
        <p:nvPicPr>
          <p:cNvPr id="5" name="Content Placeholder 4" descr="Text&#10;&#10;Description automatically generated">
            <a:extLst>
              <a:ext uri="{FF2B5EF4-FFF2-40B4-BE49-F238E27FC236}">
                <a16:creationId xmlns:a16="http://schemas.microsoft.com/office/drawing/2014/main" id="{75FDB341-A4FC-C04A-B18D-B3A76E520DCD}"/>
              </a:ext>
            </a:extLst>
          </p:cNvPr>
          <p:cNvPicPr>
            <a:picLocks noGrp="1" noChangeAspect="1"/>
          </p:cNvPicPr>
          <p:nvPr>
            <p:ph idx="1"/>
          </p:nvPr>
        </p:nvPicPr>
        <p:blipFill>
          <a:blip r:embed="rId2"/>
          <a:stretch>
            <a:fillRect/>
          </a:stretch>
        </p:blipFill>
        <p:spPr>
          <a:xfrm>
            <a:off x="2742776" y="1870603"/>
            <a:ext cx="6706448" cy="4191530"/>
          </a:xfrm>
        </p:spPr>
      </p:pic>
    </p:spTree>
    <p:extLst>
      <p:ext uri="{BB962C8B-B14F-4D97-AF65-F5344CB8AC3E}">
        <p14:creationId xmlns:p14="http://schemas.microsoft.com/office/powerpoint/2010/main" val="3304339431"/>
      </p:ext>
    </p:extLst>
  </p:cSld>
  <p:clrMapOvr>
    <a:masterClrMapping/>
  </p:clrMapOvr>
  <mc:AlternateContent xmlns:mc="http://schemas.openxmlformats.org/markup-compatibility/2006">
    <mc:Choice xmlns:p14="http://schemas.microsoft.com/office/powerpoint/2010/main" Requires="p14">
      <p:transition spd="slow" p14:dur="2000" advClick="0" advTm="5000"/>
    </mc:Choice>
    <mc:Fallback>
      <p:transition spd="slow"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EADD72DC-CC5F-44D6-97D3-79407D4FF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91" name="Freeform: Shape 90">
            <a:extLst>
              <a:ext uri="{FF2B5EF4-FFF2-40B4-BE49-F238E27FC236}">
                <a16:creationId xmlns:a16="http://schemas.microsoft.com/office/drawing/2014/main" id="{B083E179-CF1F-4694-AEAB-6931C9B3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EE6257A7-D071-42C9-8560-75A6EAE277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94" name="Straight Connector 93">
              <a:extLst>
                <a:ext uri="{FF2B5EF4-FFF2-40B4-BE49-F238E27FC236}">
                  <a16:creationId xmlns:a16="http://schemas.microsoft.com/office/drawing/2014/main" id="{52115B20-516B-48FE-ABF8-0300640B54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Freeform: Shape 94">
              <a:extLst>
                <a:ext uri="{FF2B5EF4-FFF2-40B4-BE49-F238E27FC236}">
                  <a16:creationId xmlns:a16="http://schemas.microsoft.com/office/drawing/2014/main" id="{572F2AC0-C134-4522-9F34-10107EC5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6" name="Freeform: Shape 95">
              <a:extLst>
                <a:ext uri="{FF2B5EF4-FFF2-40B4-BE49-F238E27FC236}">
                  <a16:creationId xmlns:a16="http://schemas.microsoft.com/office/drawing/2014/main" id="{0EA2E5B3-77CC-4AA0-A77A-5D95FCDD5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7" name="Freeform: Shape 96">
              <a:extLst>
                <a:ext uri="{FF2B5EF4-FFF2-40B4-BE49-F238E27FC236}">
                  <a16:creationId xmlns:a16="http://schemas.microsoft.com/office/drawing/2014/main" id="{2005C810-6BE0-4E85-BA3D-785C45D9B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8" name="Freeform: Shape 97">
              <a:extLst>
                <a:ext uri="{FF2B5EF4-FFF2-40B4-BE49-F238E27FC236}">
                  <a16:creationId xmlns:a16="http://schemas.microsoft.com/office/drawing/2014/main" id="{D4ECB930-9F06-48DB-86D3-75A7E6A2C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9" name="Freeform: Shape 98">
              <a:extLst>
                <a:ext uri="{FF2B5EF4-FFF2-40B4-BE49-F238E27FC236}">
                  <a16:creationId xmlns:a16="http://schemas.microsoft.com/office/drawing/2014/main" id="{C9116707-08B8-43A2-8DCB-845D77ABA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Freeform: Shape 99">
              <a:extLst>
                <a:ext uri="{FF2B5EF4-FFF2-40B4-BE49-F238E27FC236}">
                  <a16:creationId xmlns:a16="http://schemas.microsoft.com/office/drawing/2014/main" id="{2E7DC9CC-81EB-48D8-AC44-C99F47742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1" name="Freeform: Shape 100">
              <a:extLst>
                <a:ext uri="{FF2B5EF4-FFF2-40B4-BE49-F238E27FC236}">
                  <a16:creationId xmlns:a16="http://schemas.microsoft.com/office/drawing/2014/main" id="{23E2C41B-8946-4545-9CF1-997818234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3" name="Freeform: Shape 102">
            <a:extLst>
              <a:ext uri="{FF2B5EF4-FFF2-40B4-BE49-F238E27FC236}">
                <a16:creationId xmlns:a16="http://schemas.microsoft.com/office/drawing/2014/main" id="{8AD7D35B-560E-435E-B0FD-0F84A2E6C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nvGrpSpPr>
          <p:cNvPr id="105" name="Group 104">
            <a:extLst>
              <a:ext uri="{FF2B5EF4-FFF2-40B4-BE49-F238E27FC236}">
                <a16:creationId xmlns:a16="http://schemas.microsoft.com/office/drawing/2014/main" id="{AC46C823-4AEE-4D15-A7B7-556599F864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106" name="Freeform: Shape 105">
              <a:extLst>
                <a:ext uri="{FF2B5EF4-FFF2-40B4-BE49-F238E27FC236}">
                  <a16:creationId xmlns:a16="http://schemas.microsoft.com/office/drawing/2014/main" id="{7FE368E1-8B21-487B-879D-A96309199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Freeform: Shape 106">
              <a:extLst>
                <a:ext uri="{FF2B5EF4-FFF2-40B4-BE49-F238E27FC236}">
                  <a16:creationId xmlns:a16="http://schemas.microsoft.com/office/drawing/2014/main" id="{58A31684-3F27-4828-8633-A1624B02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09" name="Group 108">
            <a:extLst>
              <a:ext uri="{FF2B5EF4-FFF2-40B4-BE49-F238E27FC236}">
                <a16:creationId xmlns:a16="http://schemas.microsoft.com/office/drawing/2014/main" id="{766CF5CA-BCE0-446B-990C-62FB772ABE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110" name="Straight Connector 109">
              <a:extLst>
                <a:ext uri="{FF2B5EF4-FFF2-40B4-BE49-F238E27FC236}">
                  <a16:creationId xmlns:a16="http://schemas.microsoft.com/office/drawing/2014/main" id="{791F38DD-D787-4EE5-931B-C8CC2ED92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6F4E1D11-C91E-45F4-9A4A-EC0243DE76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Freeform: Shape 111">
              <a:extLst>
                <a:ext uri="{FF2B5EF4-FFF2-40B4-BE49-F238E27FC236}">
                  <a16:creationId xmlns:a16="http://schemas.microsoft.com/office/drawing/2014/main" id="{63D0A83C-B0AD-4E04-B3FE-48D739F6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13" name="Rectangle 30">
              <a:extLst>
                <a:ext uri="{FF2B5EF4-FFF2-40B4-BE49-F238E27FC236}">
                  <a16:creationId xmlns:a16="http://schemas.microsoft.com/office/drawing/2014/main" id="{AF60A4C7-053A-4E00-9224-C9C9CAA542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30">
              <a:extLst>
                <a:ext uri="{FF2B5EF4-FFF2-40B4-BE49-F238E27FC236}">
                  <a16:creationId xmlns:a16="http://schemas.microsoft.com/office/drawing/2014/main" id="{C90A005E-7D6C-4543-AE86-10F5BA1C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a:extLst>
              <a:ext uri="{FF2B5EF4-FFF2-40B4-BE49-F238E27FC236}">
                <a16:creationId xmlns:a16="http://schemas.microsoft.com/office/drawing/2014/main" id="{BC174C2C-9AC5-4D2F-B12B-8AD9BE8773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117" name="Freeform: Shape 116">
              <a:extLst>
                <a:ext uri="{FF2B5EF4-FFF2-40B4-BE49-F238E27FC236}">
                  <a16:creationId xmlns:a16="http://schemas.microsoft.com/office/drawing/2014/main" id="{F2A1D572-4E75-4B18-83CD-369937018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8" name="Freeform: Shape 117">
              <a:extLst>
                <a:ext uri="{FF2B5EF4-FFF2-40B4-BE49-F238E27FC236}">
                  <a16:creationId xmlns:a16="http://schemas.microsoft.com/office/drawing/2014/main" id="{A4501448-AAB4-4BDF-81E5-BF4BEF2A4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19" name="Group 118">
              <a:extLst>
                <a:ext uri="{FF2B5EF4-FFF2-40B4-BE49-F238E27FC236}">
                  <a16:creationId xmlns:a16="http://schemas.microsoft.com/office/drawing/2014/main" id="{DA5CA3F8-7E28-4253-9221-2849B18913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20" name="Straight Connector 119">
                <a:extLst>
                  <a:ext uri="{FF2B5EF4-FFF2-40B4-BE49-F238E27FC236}">
                    <a16:creationId xmlns:a16="http://schemas.microsoft.com/office/drawing/2014/main" id="{ABAD8F42-57F4-4A12-8B47-E199EA174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F509FE-DD9E-4AB3-94EE-468C868875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3" name="Freeform: Shape 122">
            <a:extLst>
              <a:ext uri="{FF2B5EF4-FFF2-40B4-BE49-F238E27FC236}">
                <a16:creationId xmlns:a16="http://schemas.microsoft.com/office/drawing/2014/main" id="{A7F45189-997F-4E6B-800E-D17FF116E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BC214B40-3523-42BE-856A-2B90472652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126" name="Straight Connector 125">
              <a:extLst>
                <a:ext uri="{FF2B5EF4-FFF2-40B4-BE49-F238E27FC236}">
                  <a16:creationId xmlns:a16="http://schemas.microsoft.com/office/drawing/2014/main" id="{5626B876-FE3F-403F-B675-FB9415E00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Freeform: Shape 126">
              <a:extLst>
                <a:ext uri="{FF2B5EF4-FFF2-40B4-BE49-F238E27FC236}">
                  <a16:creationId xmlns:a16="http://schemas.microsoft.com/office/drawing/2014/main" id="{03F8DDE7-4258-4181-9F2B-940B587EE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8" name="Freeform: Shape 127">
              <a:extLst>
                <a:ext uri="{FF2B5EF4-FFF2-40B4-BE49-F238E27FC236}">
                  <a16:creationId xmlns:a16="http://schemas.microsoft.com/office/drawing/2014/main" id="{4EED88FA-E654-453B-92BF-21196E32B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9" name="Freeform: Shape 128">
              <a:extLst>
                <a:ext uri="{FF2B5EF4-FFF2-40B4-BE49-F238E27FC236}">
                  <a16:creationId xmlns:a16="http://schemas.microsoft.com/office/drawing/2014/main" id="{7F3C238A-5CF1-4927-B70F-C99112299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0" name="Freeform: Shape 129">
              <a:extLst>
                <a:ext uri="{FF2B5EF4-FFF2-40B4-BE49-F238E27FC236}">
                  <a16:creationId xmlns:a16="http://schemas.microsoft.com/office/drawing/2014/main" id="{42EAC2EE-4C33-44A6-A62B-6130E320AF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1" name="Freeform: Shape 130">
              <a:extLst>
                <a:ext uri="{FF2B5EF4-FFF2-40B4-BE49-F238E27FC236}">
                  <a16:creationId xmlns:a16="http://schemas.microsoft.com/office/drawing/2014/main" id="{0F2EC395-DF39-4C41-A452-37AF723EA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2" name="Freeform: Shape 131">
              <a:extLst>
                <a:ext uri="{FF2B5EF4-FFF2-40B4-BE49-F238E27FC236}">
                  <a16:creationId xmlns:a16="http://schemas.microsoft.com/office/drawing/2014/main" id="{2425D947-0068-4059-B9BE-93A3B27CD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3" name="Freeform: Shape 132">
              <a:extLst>
                <a:ext uri="{FF2B5EF4-FFF2-40B4-BE49-F238E27FC236}">
                  <a16:creationId xmlns:a16="http://schemas.microsoft.com/office/drawing/2014/main" id="{80F2FE05-A04C-4860-B709-2FCBEAE879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a:extLst>
              <a:ext uri="{FF2B5EF4-FFF2-40B4-BE49-F238E27FC236}">
                <a16:creationId xmlns:a16="http://schemas.microsoft.com/office/drawing/2014/main" id="{637A7287-CB4A-A94A-BE30-A843633DA8BB}"/>
              </a:ext>
            </a:extLst>
          </p:cNvPr>
          <p:cNvSpPr>
            <a:spLocks noGrp="1"/>
          </p:cNvSpPr>
          <p:nvPr>
            <p:ph type="title"/>
          </p:nvPr>
        </p:nvSpPr>
        <p:spPr>
          <a:xfrm>
            <a:off x="3882610" y="1011237"/>
            <a:ext cx="4426782" cy="860400"/>
          </a:xfrm>
        </p:spPr>
        <p:txBody>
          <a:bodyPr vert="horz" lIns="0" tIns="0" rIns="0" bIns="0" rtlCol="0" anchor="b" anchorCtr="0">
            <a:normAutofit/>
          </a:bodyPr>
          <a:lstStyle/>
          <a:p>
            <a:pPr algn="ctr"/>
            <a:r>
              <a:rPr lang="en-US" dirty="0"/>
              <a:t>Let us pray…</a:t>
            </a:r>
            <a:endParaRPr lang="en-US"/>
          </a:p>
        </p:txBody>
      </p:sp>
      <p:cxnSp>
        <p:nvCxnSpPr>
          <p:cNvPr id="135" name="Straight Connector 134">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639A685-C048-C94F-80C0-CDF35D9AE100}"/>
              </a:ext>
            </a:extLst>
          </p:cNvPr>
          <p:cNvSpPr txBox="1"/>
          <p:nvPr/>
        </p:nvSpPr>
        <p:spPr>
          <a:xfrm>
            <a:off x="3863976" y="2759076"/>
            <a:ext cx="4460874" cy="3009899"/>
          </a:xfrm>
          <a:prstGeom prst="rect">
            <a:avLst/>
          </a:prstGeom>
        </p:spPr>
        <p:txBody>
          <a:bodyPr vert="horz" lIns="0" tIns="0" rIns="0" bIns="0" rtlCol="0" anchor="t" anchorCtr="0">
            <a:normAutofit/>
          </a:bodyPr>
          <a:lstStyle/>
          <a:p>
            <a:pPr>
              <a:lnSpc>
                <a:spcPct val="125000"/>
              </a:lnSpc>
              <a:spcAft>
                <a:spcPts val="600"/>
              </a:spcAft>
              <a:buClr>
                <a:schemeClr val="accent1">
                  <a:lumMod val="60000"/>
                  <a:lumOff val="40000"/>
                </a:schemeClr>
              </a:buClr>
            </a:pPr>
            <a:r>
              <a:rPr lang="en-US" sz="2000">
                <a:solidFill>
                  <a:schemeClr val="tx1">
                    <a:alpha val="70000"/>
                  </a:schemeClr>
                </a:solidFill>
              </a:rPr>
              <a:t>Dear God,</a:t>
            </a:r>
          </a:p>
          <a:p>
            <a:pPr>
              <a:lnSpc>
                <a:spcPct val="125000"/>
              </a:lnSpc>
              <a:spcAft>
                <a:spcPts val="600"/>
              </a:spcAft>
              <a:buClr>
                <a:schemeClr val="accent1">
                  <a:lumMod val="60000"/>
                  <a:lumOff val="40000"/>
                </a:schemeClr>
              </a:buClr>
            </a:pPr>
            <a:r>
              <a:rPr lang="en-US" sz="2000">
                <a:solidFill>
                  <a:schemeClr val="tx1">
                    <a:alpha val="70000"/>
                  </a:schemeClr>
                </a:solidFill>
              </a:rPr>
              <a:t>Thank you for our teachers and parents who are working hard to help us learn both at home and at school.</a:t>
            </a:r>
          </a:p>
          <a:p>
            <a:pPr>
              <a:lnSpc>
                <a:spcPct val="125000"/>
              </a:lnSpc>
              <a:spcAft>
                <a:spcPts val="600"/>
              </a:spcAft>
              <a:buClr>
                <a:schemeClr val="accent1">
                  <a:lumMod val="60000"/>
                  <a:lumOff val="40000"/>
                </a:schemeClr>
              </a:buClr>
            </a:pPr>
            <a:r>
              <a:rPr lang="en-US" sz="2000">
                <a:solidFill>
                  <a:schemeClr val="tx1">
                    <a:alpha val="70000"/>
                  </a:schemeClr>
                </a:solidFill>
              </a:rPr>
              <a:t>Amen</a:t>
            </a:r>
          </a:p>
        </p:txBody>
      </p:sp>
      <p:grpSp>
        <p:nvGrpSpPr>
          <p:cNvPr id="137" name="Group 136">
            <a:extLst>
              <a:ext uri="{FF2B5EF4-FFF2-40B4-BE49-F238E27FC236}">
                <a16:creationId xmlns:a16="http://schemas.microsoft.com/office/drawing/2014/main" id="{69D14CB3-B46C-4D52-91C7-9020767C01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138" name="Freeform: Shape 137">
              <a:extLst>
                <a:ext uri="{FF2B5EF4-FFF2-40B4-BE49-F238E27FC236}">
                  <a16:creationId xmlns:a16="http://schemas.microsoft.com/office/drawing/2014/main" id="{3A77D7F4-D3A2-4801-9AC3-6626FDE15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9" name="Freeform: Shape 138">
              <a:extLst>
                <a:ext uri="{FF2B5EF4-FFF2-40B4-BE49-F238E27FC236}">
                  <a16:creationId xmlns:a16="http://schemas.microsoft.com/office/drawing/2014/main" id="{1E62BACE-7CE7-442A-BFFB-8BC57C446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41" name="Group 140">
            <a:extLst>
              <a:ext uri="{FF2B5EF4-FFF2-40B4-BE49-F238E27FC236}">
                <a16:creationId xmlns:a16="http://schemas.microsoft.com/office/drawing/2014/main" id="{695E1464-F8FF-467B-BC7A-2DB63FD734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142" name="Straight Connector 141">
              <a:extLst>
                <a:ext uri="{FF2B5EF4-FFF2-40B4-BE49-F238E27FC236}">
                  <a16:creationId xmlns:a16="http://schemas.microsoft.com/office/drawing/2014/main" id="{1D9EF77E-636A-4F91-8AC6-2926F2512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9F9F8CE5-DA1D-4DAF-A044-400C40169D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Freeform: Shape 143">
              <a:extLst>
                <a:ext uri="{FF2B5EF4-FFF2-40B4-BE49-F238E27FC236}">
                  <a16:creationId xmlns:a16="http://schemas.microsoft.com/office/drawing/2014/main" id="{9C47A2FE-4826-4485-B3C0-56DF9A73A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45" name="Rectangle 30">
              <a:extLst>
                <a:ext uri="{FF2B5EF4-FFF2-40B4-BE49-F238E27FC236}">
                  <a16:creationId xmlns:a16="http://schemas.microsoft.com/office/drawing/2014/main" id="{A9D0A0EF-4934-4E46-A33A-95E5D932D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30">
              <a:extLst>
                <a:ext uri="{FF2B5EF4-FFF2-40B4-BE49-F238E27FC236}">
                  <a16:creationId xmlns:a16="http://schemas.microsoft.com/office/drawing/2014/main" id="{EA389321-1892-4D9B-9F10-CA83BC15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a:extLst>
              <a:ext uri="{FF2B5EF4-FFF2-40B4-BE49-F238E27FC236}">
                <a16:creationId xmlns:a16="http://schemas.microsoft.com/office/drawing/2014/main" id="{D9F93B70-A436-473C-A7CE-540999A59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149" name="Freeform: Shape 148">
              <a:extLst>
                <a:ext uri="{FF2B5EF4-FFF2-40B4-BE49-F238E27FC236}">
                  <a16:creationId xmlns:a16="http://schemas.microsoft.com/office/drawing/2014/main" id="{C78ABD64-1B50-4D55-BC1F-146CC4D6E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0" name="Freeform: Shape 149">
              <a:extLst>
                <a:ext uri="{FF2B5EF4-FFF2-40B4-BE49-F238E27FC236}">
                  <a16:creationId xmlns:a16="http://schemas.microsoft.com/office/drawing/2014/main" id="{57FC7EAA-9D36-4047-8A25-796E944D1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51" name="Group 150">
              <a:extLst>
                <a:ext uri="{FF2B5EF4-FFF2-40B4-BE49-F238E27FC236}">
                  <a16:creationId xmlns:a16="http://schemas.microsoft.com/office/drawing/2014/main" id="{0C72E6B1-2CDE-4B76-BB57-54923A35BC5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52" name="Straight Connector 151">
                <a:extLst>
                  <a:ext uri="{FF2B5EF4-FFF2-40B4-BE49-F238E27FC236}">
                    <a16:creationId xmlns:a16="http://schemas.microsoft.com/office/drawing/2014/main" id="{0A618DA4-FD3B-435B-9077-6643BD6C93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6579CD8F-9756-4DC0-A735-0CA77A873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5" name="Audio Recording 11 Jan 2021 at 14:31:29" descr="Audio Recording 11 Jan 2021 at 14:31:29">
            <a:hlinkClick r:id="" action="ppaction://media"/>
            <a:extLst>
              <a:ext uri="{FF2B5EF4-FFF2-40B4-BE49-F238E27FC236}">
                <a16:creationId xmlns:a16="http://schemas.microsoft.com/office/drawing/2014/main" id="{9B39B87F-5576-204E-84C0-1871E2836187}"/>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502444" y="4994838"/>
            <a:ext cx="812800" cy="812800"/>
          </a:xfrm>
          <a:prstGeom prst="rect">
            <a:avLst/>
          </a:prstGeom>
        </p:spPr>
      </p:pic>
    </p:spTree>
    <p:extLst>
      <p:ext uri="{BB962C8B-B14F-4D97-AF65-F5344CB8AC3E}">
        <p14:creationId xmlns:p14="http://schemas.microsoft.com/office/powerpoint/2010/main" val="3545263927"/>
      </p:ext>
    </p:extLst>
  </p:cSld>
  <p:clrMapOvr>
    <a:masterClrMapping/>
  </p:clrMapOvr>
  <mc:AlternateContent xmlns:mc="http://schemas.openxmlformats.org/markup-compatibility/2006">
    <mc:Choice xmlns:p14="http://schemas.microsoft.com/office/powerpoint/2010/main" Requires="p14">
      <p:transition spd="slow" p14:dur="2000" advClick="0" advTm="6000"/>
    </mc:Choice>
    <mc:Fallback>
      <p:transition spd="slow" advClick="0"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03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701C0CAB-6A03-4C6A-9FAA-219847753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982E0B2-AA9C-441C-A08E-A9DF9CF12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28046" y="4869342"/>
            <a:ext cx="1623711" cy="630920"/>
            <a:chOff x="9588346" y="4824892"/>
            <a:chExt cx="1623711" cy="630920"/>
          </a:xfrm>
        </p:grpSpPr>
        <p:sp>
          <p:nvSpPr>
            <p:cNvPr id="29" name="Freeform: Shape 28">
              <a:extLst>
                <a:ext uri="{FF2B5EF4-FFF2-40B4-BE49-F238E27FC236}">
                  <a16:creationId xmlns:a16="http://schemas.microsoft.com/office/drawing/2014/main" id="{A4A2E074-C10D-4C57-AB72-B631E4D7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0B037EB3-1772-4BA8-A95A-E5DBDFEA32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flipH="1">
              <a:off x="10112436" y="4359902"/>
              <a:ext cx="571820" cy="1620000"/>
              <a:chOff x="8482785" y="4330454"/>
              <a:chExt cx="571820" cy="1620000"/>
            </a:xfrm>
          </p:grpSpPr>
          <p:sp>
            <p:nvSpPr>
              <p:cNvPr id="31" name="Freeform: Shape 30">
                <a:extLst>
                  <a:ext uri="{FF2B5EF4-FFF2-40B4-BE49-F238E27FC236}">
                    <a16:creationId xmlns:a16="http://schemas.microsoft.com/office/drawing/2014/main" id="{A1F47AC1-63D0-47F3-9728-1A0A05434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2" name="Straight Connector 31">
                <a:extLst>
                  <a:ext uri="{FF2B5EF4-FFF2-40B4-BE49-F238E27FC236}">
                    <a16:creationId xmlns:a16="http://schemas.microsoft.com/office/drawing/2014/main" id="{803A57D6-0C36-4560-A08A-16768551EF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useBgFill="1">
        <p:nvSpPr>
          <p:cNvPr id="34" name="Rectangle 33">
            <a:extLst>
              <a:ext uri="{FF2B5EF4-FFF2-40B4-BE49-F238E27FC236}">
                <a16:creationId xmlns:a16="http://schemas.microsoft.com/office/drawing/2014/main" id="{1F4CD6D0-88B6-45F4-AC60-54587D3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C8FF047-406F-409F-B48F-B65C6DD9B562}"/>
              </a:ext>
            </a:extLst>
          </p:cNvPr>
          <p:cNvPicPr>
            <a:picLocks noChangeAspect="1"/>
          </p:cNvPicPr>
          <p:nvPr/>
        </p:nvPicPr>
        <p:blipFill rotWithShape="1">
          <a:blip r:embed="rId2"/>
          <a:srcRect t="2855" b="12875"/>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36" name="Rectangle 35">
            <a:extLst>
              <a:ext uri="{FF2B5EF4-FFF2-40B4-BE49-F238E27FC236}">
                <a16:creationId xmlns:a16="http://schemas.microsoft.com/office/drawing/2014/main" id="{2A079D24-860A-4799-B3AE-658D4F136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76325"/>
            <a:ext cx="12191999" cy="4705352"/>
          </a:xfrm>
          <a:prstGeom prst="rect">
            <a:avLst/>
          </a:prstGeom>
          <a:gradFill flip="none" rotWithShape="1">
            <a:gsLst>
              <a:gs pos="45000">
                <a:srgbClr val="000000">
                  <a:alpha val="35000"/>
                </a:srgbClr>
              </a:gs>
              <a:gs pos="55000">
                <a:srgbClr val="000000">
                  <a:alpha val="35000"/>
                </a:srgbClr>
              </a:gs>
              <a:gs pos="25000">
                <a:srgbClr val="000000">
                  <a:alpha val="20000"/>
                </a:srgbClr>
              </a:gs>
              <a:gs pos="0">
                <a:srgbClr val="000000">
                  <a:alpha val="0"/>
                </a:srgbClr>
              </a:gs>
              <a:gs pos="100000">
                <a:srgbClr val="000000">
                  <a:alpha val="0"/>
                </a:srgbClr>
              </a:gs>
              <a:gs pos="75000">
                <a:srgbClr val="000000">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E6102E8-F946-684A-B7E7-4EE1773A859C}"/>
              </a:ext>
            </a:extLst>
          </p:cNvPr>
          <p:cNvSpPr>
            <a:spLocks noGrp="1"/>
          </p:cNvSpPr>
          <p:nvPr>
            <p:ph type="title"/>
          </p:nvPr>
        </p:nvSpPr>
        <p:spPr>
          <a:xfrm>
            <a:off x="1085852" y="2252663"/>
            <a:ext cx="10020298" cy="965237"/>
          </a:xfrm>
        </p:spPr>
        <p:txBody>
          <a:bodyPr vert="horz" lIns="0" tIns="0" rIns="0" bIns="0" rtlCol="0" anchor="b" anchorCtr="0">
            <a:normAutofit/>
          </a:bodyPr>
          <a:lstStyle/>
          <a:p>
            <a:pPr algn="ctr"/>
            <a:r>
              <a:rPr lang="en-US" dirty="0">
                <a:solidFill>
                  <a:srgbClr val="FFFFFF"/>
                </a:solidFill>
              </a:rPr>
              <a:t>Go in faith, hope and love to believe, learn and flourish.</a:t>
            </a:r>
          </a:p>
        </p:txBody>
      </p:sp>
      <p:cxnSp>
        <p:nvCxnSpPr>
          <p:cNvPr id="38" name="Straight Connector 37">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861760"/>
      </p:ext>
    </p:extLst>
  </p:cSld>
  <p:clrMapOvr>
    <a:masterClrMapping/>
  </p:clrMapOvr>
  <mc:AlternateContent xmlns:mc="http://schemas.openxmlformats.org/markup-compatibility/2006">
    <mc:Choice xmlns:p14="http://schemas.microsoft.com/office/powerpoint/2010/main" Requires="p14">
      <p:transition spd="slow" p14:dur="2000" advClick="0" advTm="5000"/>
    </mc:Choice>
    <mc:Fallback>
      <p:transition spd="slow" advClick="0" advTm="5000"/>
    </mc:Fallback>
  </mc:AlternateContent>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8</TotalTime>
  <Words>194</Words>
  <Application>Microsoft Macintosh PowerPoint</Application>
  <PresentationFormat>Widescreen</PresentationFormat>
  <Paragraphs>12</Paragraphs>
  <Slides>6</Slides>
  <Notes>0</Notes>
  <HiddenSlides>0</HiddenSlides>
  <MMClips>4</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Avenir Next LT Pro Light</vt:lpstr>
      <vt:lpstr>Bell MT</vt:lpstr>
      <vt:lpstr>Rockwell Nova Light</vt:lpstr>
      <vt:lpstr>Wingdings</vt:lpstr>
      <vt:lpstr>LeafVTI</vt:lpstr>
      <vt:lpstr>Collective Worship</vt:lpstr>
      <vt:lpstr>Challenge</vt:lpstr>
      <vt:lpstr>How did you get on?</vt:lpstr>
      <vt:lpstr>Perseverance</vt:lpstr>
      <vt:lpstr>Let us pray…</vt:lpstr>
      <vt:lpstr>Go in faith, hope and love to believe, learn and flourish.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Worship</dc:title>
  <dc:creator>Headteacher Grewelthorpe and Fountains CofE Primary Schools</dc:creator>
  <cp:lastModifiedBy>Headteacher Grewelthorpe and Fountains CofE Primary Schools</cp:lastModifiedBy>
  <cp:revision>3</cp:revision>
  <dcterms:created xsi:type="dcterms:W3CDTF">2021-01-11T14:32:28Z</dcterms:created>
  <dcterms:modified xsi:type="dcterms:W3CDTF">2021-01-11T14:40:54Z</dcterms:modified>
</cp:coreProperties>
</file>