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0160000" cy="118237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230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1935037"/>
            <a:ext cx="7620000" cy="4116399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6210180"/>
            <a:ext cx="7620000" cy="2854656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83505-26A4-4215-A524-4F03A223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1BBE8-CC7D-4DAB-8211-CB048143DC77}" type="datetimeFigureOut">
              <a:rPr lang="en-GB"/>
              <a:pPr>
                <a:defRPr/>
              </a:pPr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FA0B5-EC5A-4066-A124-141F1A21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53FB3-984B-4047-A39D-FF9E1887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9330E-7BE7-4167-9339-0BE681E0B3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90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0103E-3D32-4FD1-B85F-7951B785D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A637B-CA21-4096-B11B-097ED26336CF}" type="datetimeFigureOut">
              <a:rPr lang="en-GB"/>
              <a:pPr>
                <a:defRPr/>
              </a:pPr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5810-F969-40A6-AE34-C43C26E60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BDA4C-703A-448A-A4CB-585B26C8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A1DE2-ACCD-4720-97FF-E9F5D00FA7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86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629503"/>
            <a:ext cx="2190750" cy="100200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629503"/>
            <a:ext cx="6445250" cy="100200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F0AC7-126D-4880-9870-15284E838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BF4CE-F360-45A9-A844-5CA7F33929F4}" type="datetimeFigureOut">
              <a:rPr lang="en-GB"/>
              <a:pPr>
                <a:defRPr/>
              </a:pPr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A6E8A-A743-427A-9319-83C34282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07AE4-2573-4FCD-A04D-5BBC400A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39D38-EC65-4603-B5AA-7FEB2D42BB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78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F705D-16E9-4A7D-B07E-865B72557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6A128-90BE-448C-8559-044861C908A7}" type="datetimeFigureOut">
              <a:rPr lang="en-GB"/>
              <a:pPr>
                <a:defRPr/>
              </a:pPr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B935A-7066-49CB-A1CC-948297DD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7D53-ED12-4D66-81BE-DFBDDF20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C0BA7-0C3A-4536-8089-298DDA72E4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791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2947717"/>
            <a:ext cx="8763000" cy="4918330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7912577"/>
            <a:ext cx="8763000" cy="2586434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47A84-0489-4C2F-B606-ECFC2794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0F07A-72D1-44C1-B541-009D4FF7A9F0}" type="datetimeFigureOut">
              <a:rPr lang="en-GB"/>
              <a:pPr>
                <a:defRPr/>
              </a:pPr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B6C8F-1638-4BF0-8ED9-0ABB3C2E9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CFE70-2A9F-4F53-A708-7492EAD4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6ED79-92B0-41D6-BAEA-67B54CBDA9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376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3147513"/>
            <a:ext cx="4318000" cy="7502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3147513"/>
            <a:ext cx="4318000" cy="7502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38943F-998B-4B3F-A428-18257CF60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F1D62-A1C8-4570-89AA-C12D53001518}" type="datetimeFigureOut">
              <a:rPr lang="en-GB"/>
              <a:pPr>
                <a:defRPr/>
              </a:pPr>
              <a:t>28/02/2021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77EA87-89BD-4F9C-B195-5DBF08624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0B159C-B755-47BD-BA21-8F4AB0B1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0BADE-62BF-4F42-B4A2-AD0B0625A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56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629505"/>
            <a:ext cx="8763000" cy="22853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2898450"/>
            <a:ext cx="4298156" cy="142048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4318935"/>
            <a:ext cx="4298156" cy="6352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2898450"/>
            <a:ext cx="4319323" cy="142048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4318935"/>
            <a:ext cx="4319323" cy="6352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77FF53-EAA9-476A-A68A-A7A311399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2FE7A-3318-453A-A83C-D5AF3B3F1779}" type="datetimeFigureOut">
              <a:rPr lang="en-GB"/>
              <a:pPr>
                <a:defRPr/>
              </a:pPr>
              <a:t>28/02/2021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E2F76A7-3468-4EAD-8851-29EAE3E8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C6FF3C-B656-4585-8A4F-C9FD03BF3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FA34D-ECF3-494A-8CA5-A2FE2D0966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986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B3BDCE5-0EB9-4AEB-B6B1-78A9F2312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B9A06-A3B7-4468-BEAB-528C301A1368}" type="datetimeFigureOut">
              <a:rPr lang="en-GB"/>
              <a:pPr>
                <a:defRPr/>
              </a:pPr>
              <a:t>28/02/2021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E45C1F-9A5B-4D8E-876F-E683FCB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D758BD-64ED-471B-A581-1BA22B4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DB043-041E-4715-A356-8ED54DBECB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772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FC27EFD-1FA1-4869-8D54-93BE95158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40B62-89C0-4517-8BF5-6756534621BC}" type="datetimeFigureOut">
              <a:rPr lang="en-GB"/>
              <a:pPr>
                <a:defRPr/>
              </a:pPr>
              <a:t>28/02/2021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2007AD8-45B7-4E6C-91FF-1D962508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F0C2FE-D94C-4A29-B48B-AF7DBEFA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514A-46FB-485E-A002-374D92771E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749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788247"/>
            <a:ext cx="3276864" cy="2758863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702396"/>
            <a:ext cx="5143500" cy="8402491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3547110"/>
            <a:ext cx="3276864" cy="6571460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5486C7-3FAB-46AE-98EC-26B3047E3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2EB83-1676-4EAC-984D-EF4E0E532199}" type="datetimeFigureOut">
              <a:rPr lang="en-GB"/>
              <a:pPr>
                <a:defRPr/>
              </a:pPr>
              <a:t>28/02/2021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32894F-B530-4F8A-BA16-FA0C61F60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92E99-A216-489D-868B-1B28F1BA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BCF8E-C415-4449-AA12-B8D6E983FF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631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788247"/>
            <a:ext cx="3276864" cy="2758863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1702396"/>
            <a:ext cx="5143500" cy="8402491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3547110"/>
            <a:ext cx="3276864" cy="6571460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821CF6-1B59-4D00-998A-E1EBA900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13FCD-C1D0-44A1-817C-C9632612EC2F}" type="datetimeFigureOut">
              <a:rPr lang="en-GB"/>
              <a:pPr>
                <a:defRPr/>
              </a:pPr>
              <a:t>28/02/2021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FC4C2C-F5B5-49FC-BDCA-420D5B709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BA5CC2-86F0-4FA5-B921-1BE93D93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3BA33-828B-4566-97F8-8F8E11A07B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408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D9D13-4420-4C08-A8C4-C0D623F0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630238"/>
            <a:ext cx="8763000" cy="2284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DB2DA-01EB-4280-9B26-74B101149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3148013"/>
            <a:ext cx="8763000" cy="7500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2C492-11EA-41A3-95F0-C996A6997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10958513"/>
            <a:ext cx="2286000" cy="630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6CC5E0-31F2-443C-852E-0D0FC953E834}" type="datetimeFigureOut">
              <a:rPr lang="en-GB"/>
              <a:pPr>
                <a:defRPr/>
              </a:pPr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5F519-A948-4E1E-A40B-B40C2111B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500" y="10958513"/>
            <a:ext cx="3429000" cy="630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170B9-A4C6-4663-8D6D-2153F6883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75500" y="10958513"/>
            <a:ext cx="2286000" cy="630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125FAA-378C-4CEB-8BB1-0776BC5703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8913" indent="-188913" algn="l" defTabSz="760413" rtl="0" fontAlgn="base">
        <a:lnSpc>
          <a:spcPct val="90000"/>
        </a:lnSpc>
        <a:spcBef>
          <a:spcPts val="8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88913" algn="l" defTabSz="760413" rtl="0" fontAlgn="base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13" indent="-188913" algn="l" defTabSz="760413" rtl="0" fontAlgn="base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1913" indent="-188913" algn="l" defTabSz="760413" rtl="0" fontAlgn="base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2913" indent="-188913" algn="l" defTabSz="760413" rtl="0" fontAlgn="base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743F051-36CA-4CFD-BE7D-F7911DABC18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8" y="1530016"/>
            <a:ext cx="9925384" cy="737335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B47DB4-F527-4E30-970F-36859DDA9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156" y="593558"/>
            <a:ext cx="936458" cy="936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id="{AB8C0C5C-D2D3-471D-B673-6E2028A71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93" y="1013996"/>
            <a:ext cx="89138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00"/>
                </a:solidFill>
                <a:latin typeface="Arial Rounded MT Bold - 36"/>
              </a:rPr>
              <a:t>What do you think will be the most difficult part about making your biscuits?</a:t>
            </a:r>
          </a:p>
          <a:p>
            <a:pPr eaLnBrk="1" hangingPunct="1"/>
            <a:endParaRPr lang="en-GB" altLang="en-US" sz="3600" b="1" dirty="0">
              <a:solidFill>
                <a:srgbClr val="000000"/>
              </a:solidFill>
              <a:latin typeface="Arial Rounded MT Bold - 36"/>
            </a:endParaRPr>
          </a:p>
          <a:p>
            <a:pPr eaLnBrk="1" hangingPunct="1"/>
            <a:r>
              <a:rPr lang="en-US" altLang="en-US" sz="3600" b="1" dirty="0">
                <a:solidFill>
                  <a:srgbClr val="000000"/>
                </a:solidFill>
                <a:latin typeface="Arial Rounded MT Bold - 36"/>
              </a:rPr>
              <a:t>How will you make sure that your finished product is of a high quality?</a:t>
            </a:r>
            <a:endParaRPr lang="en-GB" altLang="en-US" sz="3600" b="1" dirty="0">
              <a:solidFill>
                <a:srgbClr val="000000"/>
              </a:solidFill>
              <a:latin typeface="Arial Rounded MT Bold - 36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AA0BDB-741B-4735-943B-7D2FA414F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5961" y="1013996"/>
            <a:ext cx="782720" cy="782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A29037B-93B1-49FA-B85E-4AAFCE2F09F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1479884"/>
            <a:ext cx="10104438" cy="798495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1EE823-8D1F-4F5E-8C45-29369A6C4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306" y="462001"/>
            <a:ext cx="766930" cy="766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5821507-2A9D-4251-BA3C-C11ED28DC8D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7" y="1180431"/>
            <a:ext cx="10064333" cy="753043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F64DB5-FAF1-4AC6-ADF3-FA26152C2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031" y="245143"/>
            <a:ext cx="935288" cy="935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5B0AC12-3183-4570-9DA4-DF42FF97072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5" y="1759952"/>
            <a:ext cx="9798970" cy="764072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BC2D92-5E19-4DC4-B9E2-FCC6E35AC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072" y="453691"/>
            <a:ext cx="781551" cy="781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7572008-CE70-4A85-A06A-5F098F28781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5" y="1205162"/>
            <a:ext cx="9917949" cy="765007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2B2397-B722-464B-BB2A-EE3CA4383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94" y="341396"/>
            <a:ext cx="763169" cy="763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1986C4D-0358-44A6-9544-DA2E226E1AF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8332"/>
            <a:ext cx="10160000" cy="654843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07DD67-7DA4-4E0A-BF15-3F453AF15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630" y="517859"/>
            <a:ext cx="1006141" cy="100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9869BCC-9FBB-49CE-A753-DE1D7071E2C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203199"/>
            <a:ext cx="8791742" cy="1125086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D19EB6-8B11-4157-904D-2818EFA89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33901"/>
            <a:ext cx="1106990" cy="1106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756F12B-C5A9-46B4-8CE7-6E2CEEAE8F0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68" y="215899"/>
            <a:ext cx="8038432" cy="1144671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49FDEF-F71C-4F8E-90B6-EA8BBA092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525" y="582028"/>
            <a:ext cx="845719" cy="845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4E885D6-391B-4DE7-953B-67861EF9AC9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60" y="101266"/>
            <a:ext cx="8208879" cy="1162116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EEEF12-3159-4CFF-8498-E60D97EBF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356" y="678280"/>
            <a:ext cx="861762" cy="861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30</Words>
  <Application>Microsoft Office PowerPoint</Application>
  <PresentationFormat>Custom</PresentationFormat>
  <Paragraphs>3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 Light</vt:lpstr>
      <vt:lpstr>Arial Rounded MT Bold - 36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Barker</dc:creator>
  <cp:lastModifiedBy>Katie Barker</cp:lastModifiedBy>
  <cp:revision>7</cp:revision>
  <dcterms:created xsi:type="dcterms:W3CDTF">2021-02-28T19:24:10Z</dcterms:created>
  <dcterms:modified xsi:type="dcterms:W3CDTF">2021-02-28T19:44:55Z</dcterms:modified>
</cp:coreProperties>
</file>