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71" r:id="rId4"/>
    <p:sldId id="259" r:id="rId5"/>
    <p:sldId id="261" r:id="rId6"/>
    <p:sldId id="265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8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6C28B-AC4E-4609-8E4C-1304D4C96CAC}" type="datetimeFigureOut">
              <a:rPr lang="en-GB" smtClean="0"/>
              <a:pPr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A93D1-FB76-4147-BAC6-83EB2F84843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10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93D1-FB76-4147-BAC6-83EB2F84843C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93D1-FB76-4147-BAC6-83EB2F84843C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93D1-FB76-4147-BAC6-83EB2F84843C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93D1-FB76-4147-BAC6-83EB2F84843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A93D1-FB76-4147-BAC6-83EB2F84843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8C5D6-AF69-4EE8-9CEE-E5E0A86F7432}" type="datetimeFigureOut">
              <a:rPr lang="en-GB" smtClean="0"/>
              <a:pPr/>
              <a:t>16/11/2021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173D3-CD55-4837-9F59-692D6FA0FD8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ruetube.co.uk/film/muslim-pray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www.al-habib.info/qibla-point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upload.wikimedia.org/wikipedia/en/a/a5/Modern.prayer.mat.jpg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etube.co.uk/film/holy-cribs-mosq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00055"/>
              </p:ext>
            </p:extLst>
          </p:nvPr>
        </p:nvGraphicFramePr>
        <p:xfrm>
          <a:off x="-325438" y="25400"/>
          <a:ext cx="10071101" cy="686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" r:id="rId3" imgW="9829035" imgH="6678569" progId="Word.Document.12">
                  <p:embed/>
                </p:oleObj>
              </mc:Choice>
              <mc:Fallback>
                <p:oleObj name="Document" r:id="rId3" imgW="9829035" imgH="6678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25438" y="25400"/>
                        <a:ext cx="10071101" cy="686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86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18" y="587727"/>
            <a:ext cx="6712755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u="sng" dirty="0"/>
              <a:t>How do Muslims Pray?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623319" y="4245591"/>
            <a:ext cx="3203848" cy="1323439"/>
          </a:xfrm>
          <a:prstGeom prst="rect">
            <a:avLst/>
          </a:prstGeom>
          <a:solidFill>
            <a:srgbClr val="FFCC99"/>
          </a:solidFill>
          <a:ln w="57150">
            <a:solidFill>
              <a:srgbClr val="FF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000" b="1" u="sng" dirty="0">
                <a:solidFill>
                  <a:srgbClr val="0000FF"/>
                </a:solidFill>
              </a:rPr>
              <a:t>Does it feel different to do something with your speech, action and mind or intention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7964" y="2132856"/>
            <a:ext cx="5976664" cy="1384995"/>
          </a:xfrm>
          <a:prstGeom prst="rect">
            <a:avLst/>
          </a:prstGeom>
          <a:solidFill>
            <a:srgbClr val="00B0F0"/>
          </a:solidFill>
          <a:ln w="38100">
            <a:solidFill>
              <a:schemeClr val="accent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Learning Objective:</a:t>
            </a:r>
          </a:p>
          <a:p>
            <a:r>
              <a:rPr lang="en-GB" sz="2800" b="1" dirty="0"/>
              <a:t>To know the facts about prayer in Islam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269785"/>
            <a:ext cx="720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Say hello to the person next to you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6412" y="4658117"/>
            <a:ext cx="7204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2. Now stand up, shake their hand and say hello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6413" y="5046449"/>
            <a:ext cx="720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3. Now do it again, but </a:t>
            </a:r>
            <a:r>
              <a:rPr lang="en-GB" u="sng" dirty="0"/>
              <a:t>really mean it </a:t>
            </a:r>
            <a:r>
              <a:rPr lang="en-GB" dirty="0"/>
              <a:t>this time </a:t>
            </a:r>
          </a:p>
          <a:p>
            <a:r>
              <a:rPr lang="en-GB" dirty="0"/>
              <a:t>(you could even smile or make eye contact!)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339975" y="333375"/>
            <a:ext cx="3384550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What is Salah?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0825" y="1268413"/>
            <a:ext cx="8713788" cy="1244600"/>
          </a:xfrm>
          <a:prstGeom prst="rect">
            <a:avLst/>
          </a:prstGeom>
          <a:solidFill>
            <a:srgbClr val="CC99FF"/>
          </a:solidFill>
          <a:ln w="57150">
            <a:solidFill>
              <a:srgbClr val="80008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solidFill>
                  <a:schemeClr val="tx2"/>
                </a:solidFill>
              </a:rPr>
              <a:t>Salah is the Arabic word for prayer. Salah involves both words and actions. This helps to focus the body and mind on Allah during prayers.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314096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u="sng" dirty="0">
                <a:solidFill>
                  <a:srgbClr val="C00000"/>
                </a:solidFill>
              </a:rPr>
              <a:t>Copy this definition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581128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Now watch this explanation and demonstration of prayer and answer the questions.</a:t>
            </a:r>
          </a:p>
        </p:txBody>
      </p:sp>
      <p:pic>
        <p:nvPicPr>
          <p:cNvPr id="2050" name="Picture 2" descr="http://www.truetube.co.uk/sites/www.truetube.co.uk/files/film-thumbs/sample_thumb_634420388174249745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64" y="3900484"/>
            <a:ext cx="3595036" cy="200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486400" cy="566738"/>
          </a:xfrm>
        </p:spPr>
        <p:txBody>
          <a:bodyPr/>
          <a:lstStyle/>
          <a:p>
            <a:r>
              <a:rPr lang="en-GB" dirty="0"/>
              <a:t>When do Muslims pray?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1196752"/>
            <a:ext cx="6624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God ordered Muslims to pray at five set times of day:</a:t>
            </a:r>
          </a:p>
          <a:p>
            <a:endParaRPr lang="en-GB" sz="2400" dirty="0"/>
          </a:p>
          <a:p>
            <a:r>
              <a:rPr lang="en-GB" sz="2400" dirty="0"/>
              <a:t>1. Dawn, before sunrise</a:t>
            </a:r>
          </a:p>
          <a:p>
            <a:r>
              <a:rPr lang="en-GB" sz="2400" dirty="0"/>
              <a:t>2. Midday</a:t>
            </a:r>
          </a:p>
          <a:p>
            <a:r>
              <a:rPr lang="en-GB" sz="2400" dirty="0"/>
              <a:t>3. The late part of the afternoon</a:t>
            </a:r>
          </a:p>
          <a:p>
            <a:r>
              <a:rPr lang="en-GB" sz="2400" i="1" dirty="0"/>
              <a:t>4. J</a:t>
            </a:r>
            <a:r>
              <a:rPr lang="en-GB" sz="2400" dirty="0"/>
              <a:t>ust after sunset</a:t>
            </a:r>
          </a:p>
          <a:p>
            <a:r>
              <a:rPr lang="en-GB" sz="2400" i="1" dirty="0"/>
              <a:t>5. </a:t>
            </a:r>
            <a:r>
              <a:rPr lang="en-GB" sz="2400" dirty="0"/>
              <a:t>between sunset and midnight</a:t>
            </a:r>
          </a:p>
          <a:p>
            <a:endParaRPr lang="en-GB" sz="2400" dirty="0"/>
          </a:p>
          <a:p>
            <a:r>
              <a:rPr lang="en-GB" sz="2400" dirty="0"/>
              <a:t>All Muslims try to do this. Muslim children as young as seven are encouraged to pray.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72400" cy="1029419"/>
          </a:xfrm>
        </p:spPr>
        <p:txBody>
          <a:bodyPr/>
          <a:lstStyle/>
          <a:p>
            <a:r>
              <a:rPr lang="en-GB" dirty="0"/>
              <a:t>Activity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772400" cy="1140147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Make a schedule of your day and work out how you would need to change it if you had to make time for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Salah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 prayers.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7544" y="2636912"/>
          <a:ext cx="6312024" cy="388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1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871">
                <a:tc>
                  <a:txBody>
                    <a:bodyPr/>
                    <a:lstStyle/>
                    <a:p>
                      <a:r>
                        <a:rPr lang="en-GB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87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5.30am </a:t>
                      </a:r>
                      <a:endParaRPr lang="en-GB" dirty="0"/>
                    </a:p>
                    <a:p>
                      <a:r>
                        <a:rPr lang="en-GB" dirty="0"/>
                        <a:t>7am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Morning prayers</a:t>
                      </a:r>
                    </a:p>
                    <a:p>
                      <a:r>
                        <a:rPr lang="en-GB" dirty="0"/>
                        <a:t>Get up, have breakfast, get dressed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871">
                <a:tc>
                  <a:txBody>
                    <a:bodyPr/>
                    <a:lstStyle/>
                    <a:p>
                      <a:r>
                        <a:rPr lang="en-GB" dirty="0"/>
                        <a:t>7.40am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Leave for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871">
                <a:tc>
                  <a:txBody>
                    <a:bodyPr/>
                    <a:lstStyle/>
                    <a:p>
                      <a:r>
                        <a:rPr lang="en-GB" dirty="0"/>
                        <a:t>8.20am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Arrive at 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871">
                <a:tc>
                  <a:txBody>
                    <a:bodyPr/>
                    <a:lstStyle/>
                    <a:p>
                      <a:r>
                        <a:rPr lang="en-GB" dirty="0"/>
                        <a:t>8.45am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School starts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871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6" y="2852936"/>
            <a:ext cx="1872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Add in the changes in a different colour.</a:t>
            </a:r>
          </a:p>
          <a:p>
            <a:r>
              <a:rPr lang="en-GB" sz="2000" dirty="0" err="1"/>
              <a:t>Eg</a:t>
            </a:r>
            <a:r>
              <a:rPr lang="en-GB" sz="2000" dirty="0"/>
              <a:t>. </a:t>
            </a:r>
            <a:r>
              <a:rPr lang="en-GB" sz="2000" dirty="0">
                <a:solidFill>
                  <a:srgbClr val="FF0000"/>
                </a:solidFill>
              </a:rPr>
              <a:t>5.30am morning prayers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17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214313" y="357188"/>
            <a:ext cx="49339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3600" b="1" dirty="0">
                <a:latin typeface="Comic Sans MS" pitchFamily="66" charset="0"/>
              </a:rPr>
              <a:t>  All Muslims face the </a:t>
            </a:r>
            <a:r>
              <a:rPr lang="en-GB" sz="3600" b="1" dirty="0" err="1">
                <a:latin typeface="Comic Sans MS" pitchFamily="66" charset="0"/>
              </a:rPr>
              <a:t>Ka’bah</a:t>
            </a:r>
            <a:r>
              <a:rPr lang="en-GB" sz="3600" b="1" dirty="0">
                <a:latin typeface="Comic Sans MS" pitchFamily="66" charset="0"/>
              </a:rPr>
              <a:t> in </a:t>
            </a:r>
            <a:r>
              <a:rPr lang="en-GB" sz="3600" b="1" dirty="0" err="1">
                <a:latin typeface="Comic Sans MS" pitchFamily="66" charset="0"/>
              </a:rPr>
              <a:t>Makkah</a:t>
            </a:r>
            <a:r>
              <a:rPr lang="en-GB" sz="3600" b="1" dirty="0">
                <a:latin typeface="Comic Sans MS" pitchFamily="66" charset="0"/>
              </a:rPr>
              <a:t> when they pray.</a:t>
            </a:r>
          </a:p>
          <a:p>
            <a:endParaRPr lang="en-GB" sz="3600" b="1" dirty="0">
              <a:latin typeface="Comic Sans MS" pitchFamily="66" charset="0"/>
            </a:endParaRPr>
          </a:p>
          <a:p>
            <a:pPr>
              <a:buFont typeface="Arial" charset="0"/>
              <a:buChar char="•"/>
            </a:pPr>
            <a:r>
              <a:rPr lang="en-GB" sz="3600" b="1" dirty="0">
                <a:latin typeface="Comic Sans MS" pitchFamily="66" charset="0"/>
              </a:rPr>
              <a:t>  Many prayer mats have a compass on it showing the direction of </a:t>
            </a:r>
            <a:r>
              <a:rPr lang="en-GB" sz="3600" b="1" dirty="0" err="1">
                <a:latin typeface="Comic Sans MS" pitchFamily="66" charset="0"/>
              </a:rPr>
              <a:t>Makkah</a:t>
            </a:r>
            <a:r>
              <a:rPr lang="en-GB" sz="3600" b="1" dirty="0">
                <a:latin typeface="Comic Sans MS" pitchFamily="66" charset="0"/>
              </a:rPr>
              <a:t>.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2656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age:Modern.prayer.mat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-6000"/>
          </a:blip>
          <a:srcRect/>
          <a:stretch>
            <a:fillRect/>
          </a:stretch>
        </p:blipFill>
        <p:spPr bwMode="auto">
          <a:xfrm>
            <a:off x="5868144" y="3284984"/>
            <a:ext cx="2051720" cy="3412949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683568" y="5157192"/>
            <a:ext cx="4464496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Which way would we face?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09320"/>
            <a:ext cx="44566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http://www.al-habib.info/qibla-pointer/</a:t>
            </a:r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251" y="2924944"/>
            <a:ext cx="813690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/>
              <a:t>How does performing salah show commitment?</a:t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 descr="http://www.truetube.co.uk/sites/www.truetube.co.uk/files/film-thumbs/sample_thumb_634441592132020914_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1" y="548680"/>
            <a:ext cx="3779912" cy="21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2839" y="1258442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the second clip.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313</Words>
  <Application>Microsoft Office PowerPoint</Application>
  <PresentationFormat>On-screen Show (4:3)</PresentationFormat>
  <Paragraphs>50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Comic Sans MS</vt:lpstr>
      <vt:lpstr>Office Theme</vt:lpstr>
      <vt:lpstr>Document</vt:lpstr>
      <vt:lpstr>PowerPoint Presentation</vt:lpstr>
      <vt:lpstr>How do Muslims Pray?</vt:lpstr>
      <vt:lpstr>PowerPoint Presentation</vt:lpstr>
      <vt:lpstr>When do Muslims pray?</vt:lpstr>
      <vt:lpstr>Activity</vt:lpstr>
      <vt:lpstr>PowerPoint Presentation</vt:lpstr>
      <vt:lpstr>How does performing salah show commitment? </vt:lpstr>
    </vt:vector>
  </TitlesOfParts>
  <Company>NYCC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 to the back of your book and write the answers to these questions, 1 to 5.</dc:title>
  <dc:creator>sherylwynne</dc:creator>
  <cp:lastModifiedBy>Ann Lewis</cp:lastModifiedBy>
  <cp:revision>34</cp:revision>
  <dcterms:created xsi:type="dcterms:W3CDTF">2011-03-14T16:41:55Z</dcterms:created>
  <dcterms:modified xsi:type="dcterms:W3CDTF">2021-11-16T07:11:32Z</dcterms:modified>
</cp:coreProperties>
</file>