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160000" cy="7620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14D4-E642-4AC0-AB41-A0A43142A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353F5-5AE5-4F5C-9700-CEBA25F28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2C335-2D1F-4E31-A373-C6390A68D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A1C7-BC56-4E99-9A88-65BC4B172B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696C-797A-4548-A2BB-775F76A9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B62A5-01A2-4BDC-8CAA-87250181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FDBC-67B1-477C-8A3D-C7636F3F7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5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7163-F724-4F87-B6EC-37496183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535FD-E918-4162-9548-1C87FDE90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2659D-27AF-4AB6-8DA1-4974B8E41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A1C7-BC56-4E99-9A88-65BC4B172B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39339-2D23-48A5-A6F6-FDD95207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DDA66-167F-404B-A3A8-61FB11B1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FDBC-67B1-477C-8A3D-C7636F3F7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8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EFBF4-C17F-4F4D-9E75-F5053D80F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A54CA-516D-44D5-A754-B5B2CB257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74291-B607-4D40-8E99-E2176AD9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A1C7-BC56-4E99-9A88-65BC4B172B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DEB75-DE58-4C3E-B0B2-FF83093C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10C7A-FD0D-4ADC-90A2-96A984E9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FDBC-67B1-477C-8A3D-C7636F3F7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6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BAB8-EAD4-4B86-928C-0751C8D1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F652-EE4A-44DE-AA5D-2D6CC85C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F974D-6D69-4E42-87BF-831C6DF6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A1C7-BC56-4E99-9A88-65BC4B172B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41AC0-7873-44B2-A341-E1569DC5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1F322-2D27-4A93-BF3F-B05C71B8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FDBC-67B1-477C-8A3D-C7636F3F7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1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E302-3ACF-4135-B518-25CAC97D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F9AC6-DDC3-4C31-ADC3-2F926F701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DEC5-EF7E-4ADF-BC23-73DEB646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A1C7-BC56-4E99-9A88-65BC4B172B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F90B3-D55B-479B-827B-C3DC767B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11E91-50E3-487E-BB6C-7A3C81D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FDBC-67B1-477C-8A3D-C7636F3F7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4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CC8AD-E3EE-495A-BDD0-31EA8158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05F05-859E-41B5-96E4-87AAF2863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EDCC5-B7A2-4D48-BC1A-B3B961A16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B8FC7-6A84-46D6-AE25-72B8621B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A1C7-BC56-4E99-9A88-65BC4B172B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A0836-AA7D-4AE0-A0D6-28AF5AB1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3B1BE-3A4D-48C2-A74C-CF48D85A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FDBC-67B1-477C-8A3D-C7636F3F7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63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F185-D7AD-4068-85DE-E373DD65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2970F-733B-448D-999B-889BCB790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59E77-029B-4205-9BE1-3939876F0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9DA2A-F7A4-4D52-A626-E3F7B3D9C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CC64B-7E05-42C2-B102-FA5A72E00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E694A-9D54-4D7F-B379-D8600E05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A1C7-BC56-4E99-9A88-65BC4B172B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D71A08-A3C2-4A1F-8F85-1FCCA8A3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12830-4D67-4F25-94D9-53294BE8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FDBC-67B1-477C-8A3D-C7636F3F7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8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F7BB-909B-4BF0-9F36-A3B54C3A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4A041-7C6B-4EFB-B128-28F6A7DC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A1C7-BC56-4E99-9A88-65BC4B172B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53D21-EBCD-459B-9C7A-44EDBBFA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7BB3C-D29A-4716-8778-2DACD577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FDBC-67B1-477C-8A3D-C7636F3F7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6FFE47-756B-460D-8BB2-99AF4408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A1C7-BC56-4E99-9A88-65BC4B172B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82872-BC78-47A0-B1C1-C2146B30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EEE9A-FB0F-4131-A43B-BD46816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FDBC-67B1-477C-8A3D-C7636F3F7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94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6DFD-E759-4C3D-B1FF-EFEDFF33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4079F-57E8-498E-B72B-DBD9CD69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66432-6C5B-44EB-9C97-33D89403D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6268F-4783-4756-8057-642EC6F5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A1C7-BC56-4E99-9A88-65BC4B172B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1645C-599B-4E35-AC11-29CF5182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8F553-8976-4E63-A20E-F6A392C9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FDBC-67B1-477C-8A3D-C7636F3F7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7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F2F80-32EB-4E06-9BA9-F78B8EE7C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5EA58-6072-42DE-87C6-2A9A5C668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B1F5C-41C9-415C-96C3-65CA48D9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E3ED4-0A0E-46D6-88A0-5570382DC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A1C7-BC56-4E99-9A88-65BC4B172B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5EF41-2026-4D7F-83AF-6F0210D8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3B895-AA46-4B1A-9120-232E7F76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FDBC-67B1-477C-8A3D-C7636F3F7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0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6E7B5-80A9-4D2B-AADA-1114F75E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A46B8-9DE4-4C3E-BB44-00EF23396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564B9-ED81-4312-9BC3-ADAAF9DCD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A1C7-BC56-4E99-9A88-65BC4B172B05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95BF8-5F4B-49ED-92D9-4876D4F5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DB5E6-7496-4868-AED6-2F790E8BE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FDBC-67B1-477C-8A3D-C7636F3F7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2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5C100F-6651-411C-8347-3A1F82817197}"/>
              </a:ext>
            </a:extLst>
          </p:cNvPr>
          <p:cNvSpPr txBox="1"/>
          <p:nvPr/>
        </p:nvSpPr>
        <p:spPr>
          <a:xfrm>
            <a:off x="215900" y="508000"/>
            <a:ext cx="2844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 Rounded MT Bold - 30"/>
              </a:rPr>
              <a:t>Test 15.01.21</a:t>
            </a:r>
          </a:p>
          <a:p>
            <a:r>
              <a:rPr lang="en-GB">
                <a:solidFill>
                  <a:srgbClr val="000000"/>
                </a:solidFill>
                <a:latin typeface="Arial Rounded MT Bold - 30"/>
              </a:rPr>
              <a:t>Year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54D85-D61C-4DA5-BEF9-1373EB17A90A}"/>
              </a:ext>
            </a:extLst>
          </p:cNvPr>
          <p:cNvSpPr txBox="1"/>
          <p:nvPr/>
        </p:nvSpPr>
        <p:spPr>
          <a:xfrm>
            <a:off x="101600" y="1638300"/>
            <a:ext cx="3071495" cy="2862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500" u="sng">
                <a:solidFill>
                  <a:srgbClr val="009300"/>
                </a:solidFill>
                <a:latin typeface="Arial Rounded MT Bold - 26"/>
              </a:rPr>
              <a:t>Green</a:t>
            </a:r>
          </a:p>
          <a:p>
            <a:pPr algn="ctr"/>
            <a:endParaRPr lang="en-GB" sz="1500" u="sng">
              <a:solidFill>
                <a:srgbClr val="009300"/>
              </a:solidFill>
              <a:latin typeface="Arial Rounded MT Bold - 26"/>
            </a:endParaRPr>
          </a:p>
          <a:p>
            <a:pPr algn="ctr"/>
            <a:r>
              <a:rPr lang="en-GB" sz="1500" u="sng">
                <a:solidFill>
                  <a:srgbClr val="009300"/>
                </a:solidFill>
                <a:latin typeface="Arial Rounded MT Bold - 26"/>
              </a:rPr>
              <a:t>1.</a:t>
            </a:r>
            <a:r>
              <a:rPr lang="en-GB" sz="1500">
                <a:solidFill>
                  <a:srgbClr val="009300"/>
                </a:solidFill>
                <a:latin typeface="Arial Rounded MT Bold - 26"/>
              </a:rPr>
              <a:t> hesitancy</a:t>
            </a:r>
          </a:p>
          <a:p>
            <a:pPr algn="ctr"/>
            <a:r>
              <a:rPr lang="en-GB" sz="1500">
                <a:solidFill>
                  <a:srgbClr val="009300"/>
                </a:solidFill>
                <a:latin typeface="Arial Rounded MT Bold - 26"/>
              </a:rPr>
              <a:t>2. expectant</a:t>
            </a:r>
          </a:p>
          <a:p>
            <a:pPr algn="ctr"/>
            <a:r>
              <a:rPr lang="en-GB" sz="1500">
                <a:solidFill>
                  <a:srgbClr val="009300"/>
                </a:solidFill>
                <a:latin typeface="Arial Rounded MT Bold - 26"/>
              </a:rPr>
              <a:t>3. confidence</a:t>
            </a:r>
          </a:p>
          <a:p>
            <a:pPr algn="ctr"/>
            <a:r>
              <a:rPr lang="en-GB" sz="1500">
                <a:solidFill>
                  <a:srgbClr val="009300"/>
                </a:solidFill>
                <a:latin typeface="Arial Rounded MT Bold - 26"/>
              </a:rPr>
              <a:t>4. decency</a:t>
            </a:r>
          </a:p>
          <a:p>
            <a:pPr algn="ctr"/>
            <a:r>
              <a:rPr lang="en-GB" sz="1500">
                <a:solidFill>
                  <a:srgbClr val="009300"/>
                </a:solidFill>
                <a:latin typeface="Arial Rounded MT Bold - 26"/>
              </a:rPr>
              <a:t>5. tolerance</a:t>
            </a:r>
          </a:p>
          <a:p>
            <a:pPr algn="ctr"/>
            <a:r>
              <a:rPr lang="en-GB" sz="1500">
                <a:solidFill>
                  <a:srgbClr val="009300"/>
                </a:solidFill>
                <a:latin typeface="Arial Rounded MT Bold - 26"/>
              </a:rPr>
              <a:t>6. frequent</a:t>
            </a:r>
          </a:p>
          <a:p>
            <a:pPr algn="ctr"/>
            <a:r>
              <a:rPr lang="en-GB" sz="1500">
                <a:solidFill>
                  <a:srgbClr val="009300"/>
                </a:solidFill>
                <a:latin typeface="Arial Rounded MT Bold - 26"/>
              </a:rPr>
              <a:t>7. observant</a:t>
            </a:r>
          </a:p>
          <a:p>
            <a:pPr algn="ctr"/>
            <a:r>
              <a:rPr lang="en-GB" sz="1500">
                <a:solidFill>
                  <a:srgbClr val="009300"/>
                </a:solidFill>
                <a:latin typeface="Arial Rounded MT Bold - 26"/>
              </a:rPr>
              <a:t>8. substance</a:t>
            </a:r>
          </a:p>
          <a:p>
            <a:pPr algn="ctr"/>
            <a:r>
              <a:rPr lang="en-GB" sz="1500">
                <a:solidFill>
                  <a:srgbClr val="009300"/>
                </a:solidFill>
                <a:latin typeface="Arial Rounded MT Bold - 26"/>
              </a:rPr>
              <a:t>9. innocent</a:t>
            </a:r>
          </a:p>
          <a:p>
            <a:pPr algn="ctr"/>
            <a:r>
              <a:rPr lang="en-GB" sz="1500">
                <a:solidFill>
                  <a:srgbClr val="009300"/>
                </a:solidFill>
                <a:latin typeface="Arial Rounded MT Bold - 26"/>
              </a:rPr>
              <a:t>10. decent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9B1C7-59C3-4690-B627-A71C812F348F}"/>
              </a:ext>
            </a:extLst>
          </p:cNvPr>
          <p:cNvSpPr txBox="1"/>
          <p:nvPr/>
        </p:nvSpPr>
        <p:spPr>
          <a:xfrm>
            <a:off x="3162300" y="1676400"/>
            <a:ext cx="3327400" cy="2862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500" u="sng">
                <a:solidFill>
                  <a:srgbClr val="FF6820"/>
                </a:solidFill>
                <a:latin typeface="Arial Rounded MT Bold - 25"/>
              </a:rPr>
              <a:t>Orange</a:t>
            </a:r>
          </a:p>
          <a:p>
            <a:pPr algn="ctr"/>
            <a:endParaRPr lang="en-GB" sz="1500" u="sng">
              <a:solidFill>
                <a:srgbClr val="FF6820"/>
              </a:solidFill>
              <a:latin typeface="Arial Rounded MT Bold - 25"/>
            </a:endParaRPr>
          </a:p>
          <a:p>
            <a:pPr algn="ctr"/>
            <a:r>
              <a:rPr lang="en-GB" sz="1500" u="sng">
                <a:solidFill>
                  <a:srgbClr val="FF6820"/>
                </a:solidFill>
                <a:latin typeface="Arial Rounded MT Bold - 25"/>
              </a:rPr>
              <a:t>1.</a:t>
            </a:r>
            <a:r>
              <a:rPr lang="en-GB" sz="1500">
                <a:solidFill>
                  <a:srgbClr val="FF6820"/>
                </a:solidFill>
                <a:latin typeface="Arial Rounded MT Bold - 25"/>
              </a:rPr>
              <a:t> hesitancy</a:t>
            </a:r>
          </a:p>
          <a:p>
            <a:pPr algn="ctr"/>
            <a:r>
              <a:rPr lang="en-GB" sz="1500">
                <a:solidFill>
                  <a:srgbClr val="FF6820"/>
                </a:solidFill>
                <a:latin typeface="Arial Rounded MT Bold - 25"/>
              </a:rPr>
              <a:t>2. frequency</a:t>
            </a:r>
          </a:p>
          <a:p>
            <a:pPr algn="ctr"/>
            <a:r>
              <a:rPr lang="en-GB" sz="1500">
                <a:solidFill>
                  <a:srgbClr val="FF6820"/>
                </a:solidFill>
                <a:latin typeface="Arial Rounded MT Bold - 25"/>
              </a:rPr>
              <a:t>3. confidence</a:t>
            </a:r>
          </a:p>
          <a:p>
            <a:pPr algn="ctr"/>
            <a:r>
              <a:rPr lang="en-GB" sz="1500">
                <a:solidFill>
                  <a:srgbClr val="FF6820"/>
                </a:solidFill>
                <a:latin typeface="Arial Rounded MT Bold - 25"/>
              </a:rPr>
              <a:t>4. innocence </a:t>
            </a:r>
          </a:p>
          <a:p>
            <a:pPr algn="ctr"/>
            <a:r>
              <a:rPr lang="en-GB" sz="1500">
                <a:solidFill>
                  <a:srgbClr val="FF6820"/>
                </a:solidFill>
                <a:latin typeface="Arial Rounded MT Bold - 25"/>
              </a:rPr>
              <a:t>5. tolerance</a:t>
            </a:r>
          </a:p>
          <a:p>
            <a:pPr algn="ctr"/>
            <a:r>
              <a:rPr lang="en-GB" sz="1500">
                <a:solidFill>
                  <a:srgbClr val="FF6820"/>
                </a:solidFill>
                <a:latin typeface="Arial Rounded MT Bold - 25"/>
              </a:rPr>
              <a:t>6. independence</a:t>
            </a:r>
          </a:p>
          <a:p>
            <a:pPr algn="ctr"/>
            <a:r>
              <a:rPr lang="en-GB" sz="1500">
                <a:solidFill>
                  <a:srgbClr val="FF6820"/>
                </a:solidFill>
                <a:latin typeface="Arial Rounded MT Bold - 25"/>
              </a:rPr>
              <a:t>7. observant</a:t>
            </a:r>
          </a:p>
          <a:p>
            <a:pPr algn="ctr"/>
            <a:r>
              <a:rPr lang="en-GB" sz="1500">
                <a:solidFill>
                  <a:srgbClr val="FF6820"/>
                </a:solidFill>
                <a:latin typeface="Arial Rounded MT Bold - 25"/>
              </a:rPr>
              <a:t>8. assistance</a:t>
            </a:r>
          </a:p>
          <a:p>
            <a:pPr algn="ctr"/>
            <a:r>
              <a:rPr lang="en-GB" sz="1500">
                <a:solidFill>
                  <a:srgbClr val="FF6820"/>
                </a:solidFill>
                <a:latin typeface="Arial Rounded MT Bold - 25"/>
              </a:rPr>
              <a:t>9. innocent</a:t>
            </a:r>
          </a:p>
          <a:p>
            <a:pPr algn="ctr"/>
            <a:r>
              <a:rPr lang="en-GB" sz="1500">
                <a:solidFill>
                  <a:srgbClr val="FF6820"/>
                </a:solidFill>
                <a:latin typeface="Arial Rounded MT Bold - 25"/>
              </a:rPr>
              <a:t>10. obedient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BF999-1FFF-4A92-85BB-868241398C6E}"/>
              </a:ext>
            </a:extLst>
          </p:cNvPr>
          <p:cNvSpPr txBox="1"/>
          <p:nvPr/>
        </p:nvSpPr>
        <p:spPr>
          <a:xfrm>
            <a:off x="6813550" y="1181100"/>
            <a:ext cx="2882900" cy="35855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/>
          </a:p>
          <a:p>
            <a:pPr algn="ctr"/>
            <a:r>
              <a:rPr lang="en-GB"/>
              <a:t>B</a:t>
            </a:r>
            <a:r>
              <a:rPr lang="en-GB" sz="1900" u="sng">
                <a:solidFill>
                  <a:srgbClr val="0000FF"/>
                </a:solidFill>
                <a:latin typeface="Arial Rounded MT Bold - 32"/>
              </a:rPr>
              <a:t>lue</a:t>
            </a:r>
          </a:p>
          <a:p>
            <a:pPr algn="ctr"/>
            <a:r>
              <a:rPr lang="en-GB" sz="1900" u="sng">
                <a:solidFill>
                  <a:srgbClr val="0000FF"/>
                </a:solidFill>
                <a:latin typeface="Arial Rounded MT Bold - 32"/>
              </a:rPr>
              <a:t>1</a:t>
            </a:r>
            <a:r>
              <a:rPr lang="en-GB" sz="1900">
                <a:solidFill>
                  <a:srgbClr val="0000FF"/>
                </a:solidFill>
                <a:latin typeface="Arial Rounded MT Bold - 32"/>
              </a:rPr>
              <a:t>. see</a:t>
            </a:r>
          </a:p>
          <a:p>
            <a:pPr algn="ctr"/>
            <a:r>
              <a:rPr lang="en-GB" sz="1900">
                <a:solidFill>
                  <a:srgbClr val="0000FF"/>
                </a:solidFill>
                <a:latin typeface="Arial Rounded MT Bold - 32"/>
              </a:rPr>
              <a:t>2. his</a:t>
            </a:r>
          </a:p>
          <a:p>
            <a:pPr algn="ctr"/>
            <a:r>
              <a:rPr lang="en-GB" sz="1900">
                <a:solidFill>
                  <a:srgbClr val="0000FF"/>
                </a:solidFill>
                <a:latin typeface="Arial Rounded MT Bold - 32"/>
              </a:rPr>
              <a:t>3. people</a:t>
            </a:r>
          </a:p>
          <a:p>
            <a:pPr algn="ctr"/>
            <a:r>
              <a:rPr lang="en-GB" sz="1900">
                <a:solidFill>
                  <a:srgbClr val="0000FF"/>
                </a:solidFill>
                <a:latin typeface="Arial Rounded MT Bold - 32"/>
              </a:rPr>
              <a:t>4. like</a:t>
            </a:r>
          </a:p>
          <a:p>
            <a:pPr algn="ctr"/>
            <a:r>
              <a:rPr lang="en-GB" sz="1900">
                <a:solidFill>
                  <a:srgbClr val="0000FF"/>
                </a:solidFill>
                <a:latin typeface="Arial Rounded MT Bold - 32"/>
              </a:rPr>
              <a:t>5. looked</a:t>
            </a:r>
          </a:p>
          <a:p>
            <a:pPr algn="ctr"/>
            <a:r>
              <a:rPr lang="en-GB" sz="1900">
                <a:solidFill>
                  <a:srgbClr val="0000FF"/>
                </a:solidFill>
                <a:latin typeface="Arial Rounded MT Bold - 32"/>
              </a:rPr>
              <a:t>6. their</a:t>
            </a:r>
          </a:p>
          <a:p>
            <a:pPr algn="ctr"/>
            <a:r>
              <a:rPr lang="en-GB" sz="1900">
                <a:solidFill>
                  <a:srgbClr val="0000FF"/>
                </a:solidFill>
                <a:latin typeface="Arial Rounded MT Bold - 32"/>
              </a:rPr>
              <a:t>7. some </a:t>
            </a:r>
          </a:p>
          <a:p>
            <a:pPr algn="ctr"/>
            <a:r>
              <a:rPr lang="en-GB" sz="1900">
                <a:solidFill>
                  <a:srgbClr val="0000FF"/>
                </a:solidFill>
                <a:latin typeface="Arial Rounded MT Bold - 32"/>
              </a:rPr>
              <a:t>8. saw </a:t>
            </a:r>
          </a:p>
          <a:p>
            <a:pPr algn="ctr"/>
            <a:endParaRPr lang="en-GB" sz="190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>
              <a:solidFill>
                <a:srgbClr val="0000FF"/>
              </a:solidFill>
              <a:latin typeface="Arial Rounded MT Bold - 32"/>
            </a:endParaRPr>
          </a:p>
        </p:txBody>
      </p:sp>
    </p:spTree>
    <p:extLst>
      <p:ext uri="{BB962C8B-B14F-4D97-AF65-F5344CB8AC3E}">
        <p14:creationId xmlns:p14="http://schemas.microsoft.com/office/powerpoint/2010/main" val="28265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D168E4-F94B-4F43-B0EB-555C3A831913}"/>
              </a:ext>
            </a:extLst>
          </p:cNvPr>
          <p:cNvSpPr txBox="1"/>
          <p:nvPr/>
        </p:nvSpPr>
        <p:spPr>
          <a:xfrm>
            <a:off x="292100" y="749300"/>
            <a:ext cx="2844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 Rounded MT Bold - 30"/>
              </a:rPr>
              <a:t>Test 15.01.21</a:t>
            </a:r>
          </a:p>
          <a:p>
            <a:r>
              <a:rPr lang="en-GB">
                <a:solidFill>
                  <a:srgbClr val="000000"/>
                </a:solidFill>
                <a:latin typeface="Arial Rounded MT Bold - 30"/>
              </a:rPr>
              <a:t>Year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88382-46E4-44B0-AD2A-DD9BB8674FB9}"/>
              </a:ext>
            </a:extLst>
          </p:cNvPr>
          <p:cNvSpPr txBox="1"/>
          <p:nvPr/>
        </p:nvSpPr>
        <p:spPr>
          <a:xfrm>
            <a:off x="3251200" y="1485900"/>
            <a:ext cx="3541776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600" u="sng">
                <a:solidFill>
                  <a:srgbClr val="009300"/>
                </a:solidFill>
                <a:latin typeface="Arial Rounded MT Bold - 27"/>
              </a:rPr>
              <a:t>Green &amp; Orange</a:t>
            </a:r>
          </a:p>
          <a:p>
            <a:pPr algn="ctr"/>
            <a:endParaRPr lang="en-GB" sz="1600" u="sng">
              <a:solidFill>
                <a:srgbClr val="009300"/>
              </a:solidFill>
              <a:latin typeface="Arial Rounded MT Bold - 27"/>
            </a:endParaRPr>
          </a:p>
          <a:p>
            <a:pPr algn="ctr"/>
            <a:r>
              <a:rPr lang="en-GB" sz="1600" u="sng">
                <a:solidFill>
                  <a:srgbClr val="009300"/>
                </a:solidFill>
                <a:latin typeface="Arial Rounded MT Bold - 27"/>
              </a:rPr>
              <a:t>1.</a:t>
            </a:r>
            <a:r>
              <a:rPr lang="en-GB" sz="1600">
                <a:solidFill>
                  <a:srgbClr val="FF6820"/>
                </a:solidFill>
                <a:latin typeface="Arial Rounded MT Bold - 27"/>
              </a:rPr>
              <a:t> lamb</a:t>
            </a:r>
          </a:p>
          <a:p>
            <a:pPr algn="ctr"/>
            <a:r>
              <a:rPr lang="en-GB" sz="1600">
                <a:solidFill>
                  <a:srgbClr val="FF6820"/>
                </a:solidFill>
                <a:latin typeface="Arial Rounded MT Bold - 27"/>
              </a:rPr>
              <a:t>2. wrist</a:t>
            </a:r>
          </a:p>
          <a:p>
            <a:pPr algn="ctr"/>
            <a:r>
              <a:rPr lang="en-GB" sz="1600">
                <a:solidFill>
                  <a:srgbClr val="FF6820"/>
                </a:solidFill>
                <a:latin typeface="Arial Rounded MT Bold - 27"/>
              </a:rPr>
              <a:t>3. solemn</a:t>
            </a:r>
          </a:p>
          <a:p>
            <a:pPr algn="ctr"/>
            <a:r>
              <a:rPr lang="en-GB" sz="1600">
                <a:solidFill>
                  <a:srgbClr val="FF6820"/>
                </a:solidFill>
                <a:latin typeface="Arial Rounded MT Bold - 27"/>
              </a:rPr>
              <a:t>4. knight</a:t>
            </a:r>
          </a:p>
          <a:p>
            <a:pPr algn="ctr"/>
            <a:r>
              <a:rPr lang="en-GB" sz="1600">
                <a:solidFill>
                  <a:srgbClr val="FF6820"/>
                </a:solidFill>
                <a:latin typeface="Arial Rounded MT Bold - 27"/>
              </a:rPr>
              <a:t>5. doubt</a:t>
            </a:r>
          </a:p>
          <a:p>
            <a:pPr algn="ctr"/>
            <a:r>
              <a:rPr lang="en-GB" sz="1600">
                <a:solidFill>
                  <a:srgbClr val="FF6820"/>
                </a:solidFill>
                <a:latin typeface="Arial Rounded MT Bold - 27"/>
              </a:rPr>
              <a:t>6. knock</a:t>
            </a:r>
          </a:p>
          <a:p>
            <a:pPr algn="ctr"/>
            <a:r>
              <a:rPr lang="en-GB" sz="1600">
                <a:solidFill>
                  <a:srgbClr val="FF6820"/>
                </a:solidFill>
                <a:latin typeface="Arial Rounded MT Bold - 27"/>
              </a:rPr>
              <a:t>7. thistle</a:t>
            </a:r>
          </a:p>
          <a:p>
            <a:pPr algn="ctr"/>
            <a:r>
              <a:rPr lang="en-GB" sz="1600">
                <a:solidFill>
                  <a:srgbClr val="FF6820"/>
                </a:solidFill>
                <a:latin typeface="Arial Rounded MT Bold - 27"/>
              </a:rPr>
              <a:t>8. guard</a:t>
            </a:r>
          </a:p>
          <a:p>
            <a:pPr algn="ctr"/>
            <a:r>
              <a:rPr lang="en-GB" sz="1600">
                <a:solidFill>
                  <a:srgbClr val="FF6820"/>
                </a:solidFill>
                <a:latin typeface="Arial Rounded MT Bold - 27"/>
              </a:rPr>
              <a:t>9. island</a:t>
            </a:r>
          </a:p>
          <a:p>
            <a:pPr algn="ctr"/>
            <a:r>
              <a:rPr lang="en-GB" sz="1600">
                <a:solidFill>
                  <a:srgbClr val="FF6820"/>
                </a:solidFill>
                <a:latin typeface="Arial Rounded MT Bold - 27"/>
              </a:rPr>
              <a:t>10. daughter</a:t>
            </a:r>
          </a:p>
        </p:txBody>
      </p:sp>
    </p:spTree>
    <p:extLst>
      <p:ext uri="{BB962C8B-B14F-4D97-AF65-F5344CB8AC3E}">
        <p14:creationId xmlns:p14="http://schemas.microsoft.com/office/powerpoint/2010/main" val="118138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Custom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Calibri Light</vt:lpstr>
      <vt:lpstr>Arial Rounded MT Bold - 26</vt:lpstr>
      <vt:lpstr>Arial Rounded MT Bold - 25</vt:lpstr>
      <vt:lpstr>Arial Rounded MT Bold - 30</vt:lpstr>
      <vt:lpstr>Arial</vt:lpstr>
      <vt:lpstr>Calibri</vt:lpstr>
      <vt:lpstr>Arial Rounded MT Bold - 27</vt:lpstr>
      <vt:lpstr>Arial Rounded MT Bold - 32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Barker</dc:creator>
  <cp:lastModifiedBy>Katie Barker</cp:lastModifiedBy>
  <cp:revision>1</cp:revision>
  <dcterms:created xsi:type="dcterms:W3CDTF">2021-01-15T13:58:17Z</dcterms:created>
  <dcterms:modified xsi:type="dcterms:W3CDTF">2021-01-15T13:58:17Z</dcterms:modified>
</cp:coreProperties>
</file>