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75" r:id="rId4"/>
    <p:sldId id="284" r:id="rId5"/>
    <p:sldId id="276" r:id="rId6"/>
    <p:sldId id="278" r:id="rId7"/>
    <p:sldId id="279" r:id="rId8"/>
    <p:sldId id="280" r:id="rId9"/>
    <p:sldId id="267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winkl" panose="020B060402020202020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C9D"/>
    <a:srgbClr val="D0AA7D"/>
    <a:srgbClr val="F8C4C0"/>
    <a:srgbClr val="89CBC1"/>
    <a:srgbClr val="18A0DB"/>
    <a:srgbClr val="EE805A"/>
    <a:srgbClr val="0076A3"/>
    <a:srgbClr val="BFE8FB"/>
    <a:srgbClr val="DE1E5A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 showGuides="1">
      <p:cViewPr varScale="1">
        <p:scale>
          <a:sx n="20" d="100"/>
          <a:sy n="20" d="100"/>
        </p:scale>
        <p:origin x="2994" y="2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solidFill>
          <a:srgbClr val="F8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autumn-eyfs-reception-white-rose-maths-hub-supporting-resources-key-stage-1-year-1-year-2/comparing-groups-autumn-eyfs-reception-white-rose-maths-hub-supporting-resources-key-stage-1/comparing-quantities-of-identical-objects-comparing-groups-autumn-eyfs-reception-white-rose-maths-hub-supporting-resources-key-stage-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6.xml"/><Relationship Id="rId7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CB42F5B6-11AE-4504-9EFC-0D2CDA47762B}"/>
              </a:ext>
            </a:extLst>
          </p:cNvPr>
          <p:cNvSpPr/>
          <p:nvPr/>
        </p:nvSpPr>
        <p:spPr>
          <a:xfrm>
            <a:off x="3653245" y="5329647"/>
            <a:ext cx="1837509" cy="1062446"/>
          </a:xfrm>
          <a:prstGeom prst="rect">
            <a:avLst/>
          </a:prstGeom>
          <a:solidFill>
            <a:srgbClr val="18A0DB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2"/>
            <a:extLst>
              <a:ext uri="{FF2B5EF4-FFF2-40B4-BE49-F238E27FC236}">
                <a16:creationId xmlns:a16="http://schemas.microsoft.com/office/drawing/2014/main" id="{967FADDE-B52F-4967-A84B-C75F842298EF}"/>
              </a:ext>
            </a:extLst>
          </p:cNvPr>
          <p:cNvSpPr/>
          <p:nvPr/>
        </p:nvSpPr>
        <p:spPr>
          <a:xfrm>
            <a:off x="8403771" y="5795554"/>
            <a:ext cx="740229" cy="1062446"/>
          </a:xfrm>
          <a:prstGeom prst="rect">
            <a:avLst/>
          </a:prstGeom>
          <a:solidFill>
            <a:srgbClr val="18A0DB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496" y="548640"/>
            <a:ext cx="8065007" cy="5760720"/>
          </a:xfrm>
          <a:prstGeom prst="roundRect">
            <a:avLst>
              <a:gd name="adj" fmla="val 2558"/>
            </a:avLst>
          </a:prstGeom>
          <a:ln>
            <a:noFill/>
          </a:ln>
        </p:spPr>
      </p:pic>
      <p:sp>
        <p:nvSpPr>
          <p:cNvPr id="33" name="Rectangle 32">
            <a:hlinkClick r:id="rId3" action="ppaction://hlinksldjump"/>
            <a:extLst>
              <a:ext uri="{FF2B5EF4-FFF2-40B4-BE49-F238E27FC236}">
                <a16:creationId xmlns:a16="http://schemas.microsoft.com/office/drawing/2014/main" id="{A31EF4C9-160C-4058-814B-4DE468D6D9A0}"/>
              </a:ext>
            </a:extLst>
          </p:cNvPr>
          <p:cNvSpPr/>
          <p:nvPr/>
        </p:nvSpPr>
        <p:spPr>
          <a:xfrm>
            <a:off x="3309643" y="548640"/>
            <a:ext cx="3285366" cy="1296344"/>
          </a:xfrm>
          <a:prstGeom prst="rect">
            <a:avLst/>
          </a:prstGeom>
          <a:solidFill>
            <a:srgbClr val="18A0DB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hlinkClick r:id="rId4" action="ppaction://hlinksldjump"/>
            <a:extLst>
              <a:ext uri="{FF2B5EF4-FFF2-40B4-BE49-F238E27FC236}">
                <a16:creationId xmlns:a16="http://schemas.microsoft.com/office/drawing/2014/main" id="{3B5F7447-D0DD-4758-958F-E09069E3E11D}"/>
              </a:ext>
            </a:extLst>
          </p:cNvPr>
          <p:cNvSpPr/>
          <p:nvPr/>
        </p:nvSpPr>
        <p:spPr>
          <a:xfrm>
            <a:off x="3309644" y="548640"/>
            <a:ext cx="3228721" cy="1296344"/>
          </a:xfrm>
          <a:prstGeom prst="rect">
            <a:avLst/>
          </a:prstGeom>
          <a:solidFill>
            <a:srgbClr val="18A0DB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hlinkClick r:id="rId5" action="ppaction://hlinksldjump"/>
            <a:extLst>
              <a:ext uri="{FF2B5EF4-FFF2-40B4-BE49-F238E27FC236}">
                <a16:creationId xmlns:a16="http://schemas.microsoft.com/office/drawing/2014/main" id="{15633BB5-6DED-4243-887F-A60805315DA0}"/>
              </a:ext>
            </a:extLst>
          </p:cNvPr>
          <p:cNvSpPr/>
          <p:nvPr/>
        </p:nvSpPr>
        <p:spPr>
          <a:xfrm>
            <a:off x="539496" y="1657350"/>
            <a:ext cx="1798535" cy="2005421"/>
          </a:xfrm>
          <a:prstGeom prst="rect">
            <a:avLst/>
          </a:prstGeom>
          <a:solidFill>
            <a:srgbClr val="18A0DB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rId6" action="ppaction://hlinksldjump"/>
            <a:extLst>
              <a:ext uri="{FF2B5EF4-FFF2-40B4-BE49-F238E27FC236}">
                <a16:creationId xmlns:a16="http://schemas.microsoft.com/office/drawing/2014/main" id="{94E2921B-9175-4BA6-BDC1-2266761F5258}"/>
              </a:ext>
            </a:extLst>
          </p:cNvPr>
          <p:cNvSpPr/>
          <p:nvPr/>
        </p:nvSpPr>
        <p:spPr>
          <a:xfrm>
            <a:off x="2031101" y="3511943"/>
            <a:ext cx="1877352" cy="1602222"/>
          </a:xfrm>
          <a:prstGeom prst="rect">
            <a:avLst/>
          </a:prstGeom>
          <a:solidFill>
            <a:srgbClr val="18A0DB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:a16="http://schemas.microsoft.com/office/drawing/2014/main" id="{C479AD7A-F79D-4725-AA56-481DEEE8C29A}"/>
              </a:ext>
            </a:extLst>
          </p:cNvPr>
          <p:cNvSpPr/>
          <p:nvPr/>
        </p:nvSpPr>
        <p:spPr>
          <a:xfrm>
            <a:off x="6651652" y="1982549"/>
            <a:ext cx="1270451" cy="1529393"/>
          </a:xfrm>
          <a:prstGeom prst="rect">
            <a:avLst/>
          </a:prstGeom>
          <a:solidFill>
            <a:srgbClr val="18A0DB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hlinkClick r:id="rId7" action="ppaction://hlinksldjump"/>
            <a:extLst>
              <a:ext uri="{FF2B5EF4-FFF2-40B4-BE49-F238E27FC236}">
                <a16:creationId xmlns:a16="http://schemas.microsoft.com/office/drawing/2014/main" id="{55CB28BD-1BF0-45B3-8293-BAF2ADC8D154}"/>
              </a:ext>
            </a:extLst>
          </p:cNvPr>
          <p:cNvSpPr/>
          <p:nvPr/>
        </p:nvSpPr>
        <p:spPr>
          <a:xfrm>
            <a:off x="2249586" y="671796"/>
            <a:ext cx="655455" cy="1296344"/>
          </a:xfrm>
          <a:prstGeom prst="rect">
            <a:avLst/>
          </a:prstGeom>
          <a:solidFill>
            <a:srgbClr val="18A0DB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7" action="ppaction://hlinksldjump"/>
            <a:extLst>
              <a:ext uri="{FF2B5EF4-FFF2-40B4-BE49-F238E27FC236}">
                <a16:creationId xmlns:a16="http://schemas.microsoft.com/office/drawing/2014/main" id="{AC10AA1E-2DC9-4F6C-9D32-B502E80B4DBE}"/>
              </a:ext>
            </a:extLst>
          </p:cNvPr>
          <p:cNvSpPr/>
          <p:nvPr/>
        </p:nvSpPr>
        <p:spPr>
          <a:xfrm>
            <a:off x="6884973" y="3662770"/>
            <a:ext cx="1719530" cy="990149"/>
          </a:xfrm>
          <a:prstGeom prst="rect">
            <a:avLst/>
          </a:prstGeom>
          <a:solidFill>
            <a:srgbClr val="18A0DB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8" action="ppaction://hlinksldjump"/>
            <a:extLst>
              <a:ext uri="{FF2B5EF4-FFF2-40B4-BE49-F238E27FC236}">
                <a16:creationId xmlns:a16="http://schemas.microsoft.com/office/drawing/2014/main" id="{FEB08B54-0942-48EE-AE62-1AB83FAE9342}"/>
              </a:ext>
            </a:extLst>
          </p:cNvPr>
          <p:cNvSpPr/>
          <p:nvPr/>
        </p:nvSpPr>
        <p:spPr>
          <a:xfrm>
            <a:off x="4952325" y="4945851"/>
            <a:ext cx="3520036" cy="979136"/>
          </a:xfrm>
          <a:prstGeom prst="rect">
            <a:avLst/>
          </a:prstGeom>
          <a:solidFill>
            <a:srgbClr val="18A0DB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1EBC073-D3A7-4864-95A3-7A70F7956FD8}"/>
              </a:ext>
            </a:extLst>
          </p:cNvPr>
          <p:cNvSpPr/>
          <p:nvPr/>
        </p:nvSpPr>
        <p:spPr>
          <a:xfrm>
            <a:off x="579975" y="496407"/>
            <a:ext cx="3903489" cy="5702891"/>
          </a:xfrm>
          <a:prstGeom prst="roundRect">
            <a:avLst/>
          </a:prstGeom>
          <a:solidFill>
            <a:srgbClr val="EFE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1BFB79D-CDD3-418C-954E-9DEAF6664CF0}"/>
              </a:ext>
            </a:extLst>
          </p:cNvPr>
          <p:cNvSpPr/>
          <p:nvPr/>
        </p:nvSpPr>
        <p:spPr>
          <a:xfrm>
            <a:off x="4660536" y="549274"/>
            <a:ext cx="3903489" cy="5702891"/>
          </a:xfrm>
          <a:prstGeom prst="roundRect">
            <a:avLst/>
          </a:prstGeom>
          <a:solidFill>
            <a:srgbClr val="EFE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48BB58-D18B-435A-8008-73515F4F00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18777" r="77178" b="46011"/>
          <a:stretch/>
        </p:blipFill>
        <p:spPr>
          <a:xfrm>
            <a:off x="579975" y="964504"/>
            <a:ext cx="3779311" cy="4128455"/>
          </a:xfrm>
          <a:prstGeom prst="roundRect">
            <a:avLst>
              <a:gd name="adj" fmla="val 2558"/>
            </a:avLst>
          </a:prstGeom>
          <a:ln>
            <a:noFill/>
          </a:ln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89CBC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89CBC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228C74-2615-48EA-AB4E-7B2CC603F8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16" t="22889" r="8640" b="45825"/>
          <a:stretch/>
        </p:blipFill>
        <p:spPr>
          <a:xfrm>
            <a:off x="4660536" y="496407"/>
            <a:ext cx="3903489" cy="5702891"/>
          </a:xfrm>
          <a:prstGeom prst="roundRect">
            <a:avLst>
              <a:gd name="adj" fmla="val 2558"/>
            </a:avLst>
          </a:prstGeom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220785-0CA0-41B7-9FEE-595AC9D4B1B2}"/>
              </a:ext>
            </a:extLst>
          </p:cNvPr>
          <p:cNvSpPr/>
          <p:nvPr/>
        </p:nvSpPr>
        <p:spPr>
          <a:xfrm>
            <a:off x="2054811" y="3688328"/>
            <a:ext cx="2116356" cy="2098110"/>
          </a:xfrm>
          <a:prstGeom prst="rect">
            <a:avLst/>
          </a:prstGeom>
          <a:solidFill>
            <a:srgbClr val="EFE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503A6B7F-DF97-4D5A-B26F-758CF3AA5AEF}"/>
              </a:ext>
            </a:extLst>
          </p:cNvPr>
          <p:cNvSpPr/>
          <p:nvPr/>
        </p:nvSpPr>
        <p:spPr>
          <a:xfrm>
            <a:off x="208999" y="5561056"/>
            <a:ext cx="1093304" cy="1064604"/>
          </a:xfrm>
          <a:prstGeom prst="rect">
            <a:avLst/>
          </a:prstGeom>
          <a:solidFill>
            <a:srgbClr val="18A0DB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83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61453B3-8E8E-4378-8772-E80787168C8D}"/>
              </a:ext>
            </a:extLst>
          </p:cNvPr>
          <p:cNvSpPr/>
          <p:nvPr/>
        </p:nvSpPr>
        <p:spPr>
          <a:xfrm>
            <a:off x="579975" y="496407"/>
            <a:ext cx="3903489" cy="5702891"/>
          </a:xfrm>
          <a:prstGeom prst="roundRect">
            <a:avLst/>
          </a:prstGeom>
          <a:solidFill>
            <a:srgbClr val="EFE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5B8AA91-138A-45C8-BA57-957E7D3B3FE3}"/>
              </a:ext>
            </a:extLst>
          </p:cNvPr>
          <p:cNvSpPr/>
          <p:nvPr/>
        </p:nvSpPr>
        <p:spPr>
          <a:xfrm>
            <a:off x="4660538" y="496406"/>
            <a:ext cx="3903489" cy="5702891"/>
          </a:xfrm>
          <a:prstGeom prst="roundRect">
            <a:avLst/>
          </a:prstGeom>
          <a:solidFill>
            <a:srgbClr val="EFE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89CBC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89CBC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572DEC-74CE-49F1-B0A4-3623F62997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3" t="-1279" r="43792" b="77127"/>
          <a:stretch/>
        </p:blipFill>
        <p:spPr>
          <a:xfrm>
            <a:off x="579974" y="496407"/>
            <a:ext cx="3903489" cy="3065944"/>
          </a:xfrm>
          <a:prstGeom prst="roundRect">
            <a:avLst>
              <a:gd name="adj" fmla="val 2558"/>
            </a:avLst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B8C2C-D268-48CF-B0A6-DF788BAFCE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1" t="3592" r="24101" b="72256"/>
          <a:stretch/>
        </p:blipFill>
        <p:spPr>
          <a:xfrm>
            <a:off x="1029675" y="3133353"/>
            <a:ext cx="3329611" cy="3065944"/>
          </a:xfrm>
          <a:prstGeom prst="roundRect">
            <a:avLst>
              <a:gd name="adj" fmla="val 2558"/>
            </a:avLst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C1636F-976E-4577-8C1D-089B9B87CB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2" t="41914" r="55553" b="6015"/>
          <a:stretch/>
        </p:blipFill>
        <p:spPr>
          <a:xfrm>
            <a:off x="4660536" y="496407"/>
            <a:ext cx="3903489" cy="5702891"/>
          </a:xfrm>
          <a:prstGeom prst="roundRect">
            <a:avLst>
              <a:gd name="adj" fmla="val 2558"/>
            </a:avLst>
          </a:prstGeom>
          <a:ln>
            <a:noFill/>
          </a:ln>
        </p:spPr>
      </p:pic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CA0A83A9-4A09-41A6-A134-44F87FB27C45}"/>
              </a:ext>
            </a:extLst>
          </p:cNvPr>
          <p:cNvSpPr/>
          <p:nvPr/>
        </p:nvSpPr>
        <p:spPr>
          <a:xfrm>
            <a:off x="208999" y="5561056"/>
            <a:ext cx="1093304" cy="1064604"/>
          </a:xfrm>
          <a:prstGeom prst="rect">
            <a:avLst/>
          </a:prstGeom>
          <a:solidFill>
            <a:srgbClr val="18A0DB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34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28378C6-6904-4A99-800A-457B8EE28338}"/>
              </a:ext>
            </a:extLst>
          </p:cNvPr>
          <p:cNvSpPr/>
          <p:nvPr/>
        </p:nvSpPr>
        <p:spPr>
          <a:xfrm>
            <a:off x="579975" y="496407"/>
            <a:ext cx="3903489" cy="5702891"/>
          </a:xfrm>
          <a:prstGeom prst="roundRect">
            <a:avLst/>
          </a:prstGeom>
          <a:solidFill>
            <a:srgbClr val="EFE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06A36FC-22C1-4BA8-9F93-F78C373A5DCC}"/>
              </a:ext>
            </a:extLst>
          </p:cNvPr>
          <p:cNvSpPr/>
          <p:nvPr/>
        </p:nvSpPr>
        <p:spPr>
          <a:xfrm>
            <a:off x="4660538" y="496406"/>
            <a:ext cx="3903489" cy="5702891"/>
          </a:xfrm>
          <a:prstGeom prst="roundRect">
            <a:avLst/>
          </a:prstGeom>
          <a:solidFill>
            <a:srgbClr val="EFE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5">
            <a:hlinkClick r:id="rId2" action="ppaction://hlinksldjump"/>
            <a:extLst>
              <a:ext uri="{FF2B5EF4-FFF2-40B4-BE49-F238E27FC236}">
                <a16:creationId xmlns:a16="http://schemas.microsoft.com/office/drawing/2014/main" id="{C8C00697-AC0E-471F-9338-5AADD113C107}"/>
              </a:ext>
            </a:extLst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89CBC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23" name="Oval 22">
            <a:hlinkClick r:id="rId3" action="ppaction://hlinksldjump"/>
            <a:extLst>
              <a:ext uri="{FF2B5EF4-FFF2-40B4-BE49-F238E27FC236}">
                <a16:creationId xmlns:a16="http://schemas.microsoft.com/office/drawing/2014/main" id="{36EB5BCB-1D13-4D1C-8FAD-BA3EA756229D}"/>
              </a:ext>
            </a:extLst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89CBC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52394B-3BE1-49AD-AD4F-8F7D4A1962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2" t="41914" r="55553" b="6015"/>
          <a:stretch/>
        </p:blipFill>
        <p:spPr>
          <a:xfrm>
            <a:off x="579973" y="658702"/>
            <a:ext cx="3903489" cy="5702891"/>
          </a:xfrm>
          <a:prstGeom prst="roundRect">
            <a:avLst>
              <a:gd name="adj" fmla="val 2558"/>
            </a:avLst>
          </a:prstGeom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EC04D9-C44D-4256-8868-A0C154C071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18777" r="77178" b="46011"/>
          <a:stretch/>
        </p:blipFill>
        <p:spPr>
          <a:xfrm>
            <a:off x="4660536" y="873482"/>
            <a:ext cx="3779311" cy="4128455"/>
          </a:xfrm>
          <a:prstGeom prst="roundRect">
            <a:avLst>
              <a:gd name="adj" fmla="val 2558"/>
            </a:avLst>
          </a:prstGeom>
          <a:ln>
            <a:noFill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8D06DF5-61DD-4812-8D70-0D6B0BC71ADF}"/>
              </a:ext>
            </a:extLst>
          </p:cNvPr>
          <p:cNvSpPr/>
          <p:nvPr/>
        </p:nvSpPr>
        <p:spPr>
          <a:xfrm>
            <a:off x="6135372" y="3597306"/>
            <a:ext cx="2116356" cy="2098110"/>
          </a:xfrm>
          <a:prstGeom prst="rect">
            <a:avLst/>
          </a:prstGeom>
          <a:solidFill>
            <a:srgbClr val="EFE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488CD92F-E5AD-443A-AE91-4CB5C7A3059C}"/>
              </a:ext>
            </a:extLst>
          </p:cNvPr>
          <p:cNvSpPr/>
          <p:nvPr/>
        </p:nvSpPr>
        <p:spPr>
          <a:xfrm>
            <a:off x="208999" y="5572207"/>
            <a:ext cx="1093304" cy="1064604"/>
          </a:xfrm>
          <a:prstGeom prst="rect">
            <a:avLst/>
          </a:prstGeom>
          <a:solidFill>
            <a:srgbClr val="18A0DB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1E47EFAD-FE75-4511-8385-113DF062DCC8}"/>
              </a:ext>
            </a:extLst>
          </p:cNvPr>
          <p:cNvSpPr/>
          <p:nvPr/>
        </p:nvSpPr>
        <p:spPr>
          <a:xfrm>
            <a:off x="208999" y="5538754"/>
            <a:ext cx="1093304" cy="1064604"/>
          </a:xfrm>
          <a:prstGeom prst="rect">
            <a:avLst/>
          </a:prstGeom>
          <a:solidFill>
            <a:srgbClr val="18A0DB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21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C04FF61-3E29-4D08-83E7-3A5F34A192D9}"/>
              </a:ext>
            </a:extLst>
          </p:cNvPr>
          <p:cNvSpPr/>
          <p:nvPr/>
        </p:nvSpPr>
        <p:spPr>
          <a:xfrm>
            <a:off x="579975" y="496407"/>
            <a:ext cx="3903489" cy="5702891"/>
          </a:xfrm>
          <a:prstGeom prst="roundRect">
            <a:avLst/>
          </a:prstGeom>
          <a:solidFill>
            <a:srgbClr val="EFE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98D59B-761A-4FF2-95C7-684BB536E0A5}"/>
              </a:ext>
            </a:extLst>
          </p:cNvPr>
          <p:cNvSpPr/>
          <p:nvPr/>
        </p:nvSpPr>
        <p:spPr>
          <a:xfrm>
            <a:off x="4660538" y="496406"/>
            <a:ext cx="3903489" cy="5702891"/>
          </a:xfrm>
          <a:prstGeom prst="roundRect">
            <a:avLst/>
          </a:prstGeom>
          <a:solidFill>
            <a:srgbClr val="EFE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5">
            <a:hlinkClick r:id="rId2" action="ppaction://hlinksldjump"/>
            <a:extLst>
              <a:ext uri="{FF2B5EF4-FFF2-40B4-BE49-F238E27FC236}">
                <a16:creationId xmlns:a16="http://schemas.microsoft.com/office/drawing/2014/main" id="{75991CF2-8210-4339-844D-6B1F1096F085}"/>
              </a:ext>
            </a:extLst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89CBC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13" name="Oval 12">
            <a:hlinkClick r:id="rId3" action="ppaction://hlinksldjump"/>
            <a:extLst>
              <a:ext uri="{FF2B5EF4-FFF2-40B4-BE49-F238E27FC236}">
                <a16:creationId xmlns:a16="http://schemas.microsoft.com/office/drawing/2014/main" id="{6A9D9548-C17C-4334-8504-003EFEFBABBD}"/>
              </a:ext>
            </a:extLst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89CBC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765DA-0001-4CDC-B3AA-4BE9E78D7F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16" t="22889" r="8640" b="45825"/>
          <a:stretch/>
        </p:blipFill>
        <p:spPr>
          <a:xfrm>
            <a:off x="579974" y="496405"/>
            <a:ext cx="3903489" cy="5702891"/>
          </a:xfrm>
          <a:prstGeom prst="roundRect">
            <a:avLst>
              <a:gd name="adj" fmla="val 2558"/>
            </a:avLst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B932A3-63CE-4369-BB8B-CB8D69EA2D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3" t="-1279" r="43792" b="77127"/>
          <a:stretch/>
        </p:blipFill>
        <p:spPr>
          <a:xfrm>
            <a:off x="4660536" y="496406"/>
            <a:ext cx="3903489" cy="3065944"/>
          </a:xfrm>
          <a:prstGeom prst="roundRect">
            <a:avLst>
              <a:gd name="adj" fmla="val 2558"/>
            </a:avLst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C659E9-949B-4897-92AC-E63C0277C8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1" t="3592" r="24101" b="72256"/>
          <a:stretch/>
        </p:blipFill>
        <p:spPr>
          <a:xfrm>
            <a:off x="5110237" y="3133352"/>
            <a:ext cx="3329611" cy="3065944"/>
          </a:xfrm>
          <a:prstGeom prst="roundRect">
            <a:avLst>
              <a:gd name="adj" fmla="val 2558"/>
            </a:avLst>
          </a:prstGeom>
          <a:ln>
            <a:noFill/>
          </a:ln>
        </p:spPr>
      </p:pic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06E32E8C-BEA8-4892-8FEC-1CCB86C65928}"/>
              </a:ext>
            </a:extLst>
          </p:cNvPr>
          <p:cNvSpPr/>
          <p:nvPr/>
        </p:nvSpPr>
        <p:spPr>
          <a:xfrm>
            <a:off x="208999" y="5561056"/>
            <a:ext cx="1093304" cy="1064604"/>
          </a:xfrm>
          <a:prstGeom prst="rect">
            <a:avLst/>
          </a:prstGeom>
          <a:solidFill>
            <a:srgbClr val="18A0DB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47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299E5D3-FB38-468D-BE2A-A023EB1F1C8B}"/>
              </a:ext>
            </a:extLst>
          </p:cNvPr>
          <p:cNvSpPr/>
          <p:nvPr/>
        </p:nvSpPr>
        <p:spPr>
          <a:xfrm>
            <a:off x="579975" y="496407"/>
            <a:ext cx="3903489" cy="5702891"/>
          </a:xfrm>
          <a:prstGeom prst="roundRect">
            <a:avLst/>
          </a:prstGeom>
          <a:solidFill>
            <a:srgbClr val="EFE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F2B34B3-0772-47F4-9267-CA8DD1D58116}"/>
              </a:ext>
            </a:extLst>
          </p:cNvPr>
          <p:cNvSpPr/>
          <p:nvPr/>
        </p:nvSpPr>
        <p:spPr>
          <a:xfrm>
            <a:off x="4660538" y="496406"/>
            <a:ext cx="3903489" cy="5702891"/>
          </a:xfrm>
          <a:prstGeom prst="roundRect">
            <a:avLst/>
          </a:prstGeom>
          <a:solidFill>
            <a:srgbClr val="EFE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5">
            <a:hlinkClick r:id="rId2" action="ppaction://hlinksldjump"/>
            <a:extLst>
              <a:ext uri="{FF2B5EF4-FFF2-40B4-BE49-F238E27FC236}">
                <a16:creationId xmlns:a16="http://schemas.microsoft.com/office/drawing/2014/main" id="{B005F3EB-DAA6-47A5-95A7-C61778280D74}"/>
              </a:ext>
            </a:extLst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89CBC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13" name="Oval 12">
            <a:hlinkClick r:id="rId3" action="ppaction://hlinksldjump"/>
            <a:extLst>
              <a:ext uri="{FF2B5EF4-FFF2-40B4-BE49-F238E27FC236}">
                <a16:creationId xmlns:a16="http://schemas.microsoft.com/office/drawing/2014/main" id="{3D3B0D82-2B74-4422-B406-92FF6F9D8AD2}"/>
              </a:ext>
            </a:extLst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89CBC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BC17BA-F473-4C6C-9009-4343E32689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9" t="752" r="68094" b="75868"/>
          <a:stretch/>
        </p:blipFill>
        <p:spPr>
          <a:xfrm>
            <a:off x="579974" y="496405"/>
            <a:ext cx="3903489" cy="5702891"/>
          </a:xfrm>
          <a:prstGeom prst="roundRect">
            <a:avLst>
              <a:gd name="adj" fmla="val 2558"/>
            </a:avLst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3331AD-AFAB-416F-9287-8F1B00174C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1" t="11497" r="-102" b="17933"/>
          <a:stretch/>
        </p:blipFill>
        <p:spPr>
          <a:xfrm>
            <a:off x="4666212" y="496404"/>
            <a:ext cx="3903489" cy="5702891"/>
          </a:xfrm>
          <a:prstGeom prst="roundRect">
            <a:avLst>
              <a:gd name="adj" fmla="val 16053"/>
            </a:avLst>
          </a:prstGeom>
          <a:ln>
            <a:noFill/>
          </a:ln>
        </p:spPr>
      </p:pic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3A01B5BF-827E-4B3D-A8AA-67A6F7BDFF0F}"/>
              </a:ext>
            </a:extLst>
          </p:cNvPr>
          <p:cNvSpPr/>
          <p:nvPr/>
        </p:nvSpPr>
        <p:spPr>
          <a:xfrm>
            <a:off x="208999" y="5561056"/>
            <a:ext cx="1093304" cy="1064604"/>
          </a:xfrm>
          <a:prstGeom prst="rect">
            <a:avLst/>
          </a:prstGeom>
          <a:solidFill>
            <a:srgbClr val="18A0DB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03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9C2C1D-1BD9-4572-8A1A-E7C1DD93CBF5}"/>
              </a:ext>
            </a:extLst>
          </p:cNvPr>
          <p:cNvSpPr/>
          <p:nvPr/>
        </p:nvSpPr>
        <p:spPr>
          <a:xfrm>
            <a:off x="579975" y="496407"/>
            <a:ext cx="3903489" cy="5702891"/>
          </a:xfrm>
          <a:prstGeom prst="roundRect">
            <a:avLst/>
          </a:prstGeom>
          <a:solidFill>
            <a:srgbClr val="EFE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E1EB79-0F72-471C-B07F-1822AD0AE126}"/>
              </a:ext>
            </a:extLst>
          </p:cNvPr>
          <p:cNvSpPr/>
          <p:nvPr/>
        </p:nvSpPr>
        <p:spPr>
          <a:xfrm>
            <a:off x="4660538" y="496406"/>
            <a:ext cx="3903489" cy="5702891"/>
          </a:xfrm>
          <a:prstGeom prst="roundRect">
            <a:avLst/>
          </a:prstGeom>
          <a:solidFill>
            <a:srgbClr val="EFE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5">
            <a:hlinkClick r:id="rId2" action="ppaction://hlinksldjump"/>
            <a:extLst>
              <a:ext uri="{FF2B5EF4-FFF2-40B4-BE49-F238E27FC236}">
                <a16:creationId xmlns:a16="http://schemas.microsoft.com/office/drawing/2014/main" id="{0380C564-FC71-43EB-96D8-C1886FFC56D0}"/>
              </a:ext>
            </a:extLst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89CBC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finish</a:t>
            </a:r>
          </a:p>
        </p:txBody>
      </p:sp>
      <p:sp>
        <p:nvSpPr>
          <p:cNvPr id="13" name="Oval 12">
            <a:hlinkClick r:id="rId3" action="ppaction://hlinksldjump"/>
            <a:extLst>
              <a:ext uri="{FF2B5EF4-FFF2-40B4-BE49-F238E27FC236}">
                <a16:creationId xmlns:a16="http://schemas.microsoft.com/office/drawing/2014/main" id="{54CB44A6-4E94-4FC8-83B1-69E0306573DB}"/>
              </a:ext>
            </a:extLst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89CBC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53D644-99B5-4F2B-9283-3A46698CF8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3" t="73228" r="30004" b="-3624"/>
          <a:stretch/>
        </p:blipFill>
        <p:spPr>
          <a:xfrm>
            <a:off x="579974" y="496405"/>
            <a:ext cx="3903489" cy="5702891"/>
          </a:xfrm>
          <a:prstGeom prst="roundRect">
            <a:avLst>
              <a:gd name="adj" fmla="val 2558"/>
            </a:avLst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0F99E3-9CD6-45D0-9443-7A2E5A126D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10" t="70459" r="873" b="6161"/>
          <a:stretch/>
        </p:blipFill>
        <p:spPr>
          <a:xfrm>
            <a:off x="4660537" y="475106"/>
            <a:ext cx="3903489" cy="5702891"/>
          </a:xfrm>
          <a:prstGeom prst="roundRect">
            <a:avLst>
              <a:gd name="adj" fmla="val 2558"/>
            </a:avLst>
          </a:prstGeom>
          <a:ln>
            <a:noFill/>
          </a:ln>
        </p:spPr>
      </p:pic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C404335D-69EF-4784-88BB-3409C3A6B51B}"/>
              </a:ext>
            </a:extLst>
          </p:cNvPr>
          <p:cNvSpPr/>
          <p:nvPr/>
        </p:nvSpPr>
        <p:spPr>
          <a:xfrm>
            <a:off x="208999" y="5561056"/>
            <a:ext cx="1093304" cy="1064604"/>
          </a:xfrm>
          <a:prstGeom prst="rect">
            <a:avLst/>
          </a:prstGeom>
          <a:solidFill>
            <a:srgbClr val="18A0DB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65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alk About PowerPoint.pptx" id="{66602B08-4AA8-41BB-A127-39E5B3E77B2A}" vid="{92D2C35A-B42D-4094-A57E-6812F3358C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Talk About PowerPoint</Template>
  <TotalTime>1285</TotalTime>
  <Words>30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Ella Drayson</dc:creator>
  <cp:lastModifiedBy>Georgina Wray</cp:lastModifiedBy>
  <cp:revision>45</cp:revision>
  <dcterms:created xsi:type="dcterms:W3CDTF">2020-06-11T14:46:08Z</dcterms:created>
  <dcterms:modified xsi:type="dcterms:W3CDTF">2020-11-23T12:12:59Z</dcterms:modified>
</cp:coreProperties>
</file>