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160000" cy="110363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21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2044D-C0A3-4FD7-ABF4-C5D32668A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1806173"/>
            <a:ext cx="7620000" cy="38422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AD37E-69A8-4D76-9052-84DC1E63F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5796613"/>
            <a:ext cx="7620000" cy="2664550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5E8EE-CD0E-47A0-8AAD-2FDBE0AB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DF764-A484-42EA-BC46-9D9BF268A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0B099-CA61-485A-990F-DBECABCE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74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B06CA-0935-4A98-B2D0-613865DB2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DCE33-FE53-42C4-9310-8A46CB1C14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204BD-3E0A-4A44-9B7F-1371AF2F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027F1-048C-4E59-AEE8-F43F9244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D5BEE-2B75-4D9D-8506-7CEF9061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52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69F405-D866-4B35-9C62-742E9FF5C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0" y="587581"/>
            <a:ext cx="2190750" cy="93527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7FBF4-FFA3-410E-B875-EC79E58FD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587581"/>
            <a:ext cx="6445250" cy="93527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3A693-8689-4758-8685-700EB5F4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C86F1-65F2-4E92-8221-0E82F27F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45947-385D-4846-9E93-1887E1CCB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1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CF93A-66A0-4C9F-84FC-2AF6AACB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5C7B6-C34F-422B-8BF2-407870B6B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43081-3CF1-412E-B683-3BE527A0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5DDD5-A666-49C5-B249-BA51B01AF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88F76-6364-43B4-B998-A5D3F1206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66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BFCB-8271-4066-B4FB-F96473904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8" y="2751414"/>
            <a:ext cx="8763000" cy="4590793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69E21-EEB7-4E33-BD68-9E5B4DF6F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8" y="7385638"/>
            <a:ext cx="8763000" cy="241419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3B7A8-25CA-433B-84D4-5F03FB0E1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4F11B-D8B3-4523-941F-FCA7F5F9D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E0EA6-2017-45B7-BA61-5B261015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97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64FC-F149-4868-B1F0-7E0A21214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65D2-3828-4E3F-BDAE-A98E2D0C5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2937904"/>
            <a:ext cx="4318000" cy="70024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21D7E-D367-4F4C-8AEE-F62F2975A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2937904"/>
            <a:ext cx="4318000" cy="70024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2C388-B42A-4714-97AE-28CF5D9AF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472B0-961B-4402-88A4-116C6760A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F90F6-37DE-42B1-A094-870F196A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60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63A6-A149-4876-97AD-50CB402EF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587583"/>
            <a:ext cx="8763000" cy="21331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6F947-5EBD-486F-865F-0D6AE54E1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2705427"/>
            <a:ext cx="4298156" cy="13258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86240-83F0-49A2-AE09-5F76BB36D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4031315"/>
            <a:ext cx="4298156" cy="5929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0D549-BACA-47BF-B416-3E1A7C248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1" y="2705427"/>
            <a:ext cx="4319323" cy="132588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9EB8A-BE0C-4914-9865-F2A54B92B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1" y="4031315"/>
            <a:ext cx="4319323" cy="5929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9D48E-C9A2-4929-ACB0-756222B2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E6141F-8DB2-4746-9043-65B4968A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D9DCC-754D-459D-8136-AAA67C79F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80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6E21D-4728-4947-80D1-28226D55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B38E4-60E1-4BF6-A21D-C98ABDE5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7903E-F2D3-4CC0-B06E-7D3A30E7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12CAA-D67D-4F94-9E62-855705BF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50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2B83B-16C1-4BE8-80AB-48BF929A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B4480-EF20-4712-9937-FA96067D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03D0B-2D19-420B-A8DC-DFC7FAD2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29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E7A5-A0A2-4928-AF58-9901C4F6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735753"/>
            <a:ext cx="3276864" cy="257513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6A9FF-A0D6-4B05-A095-3108C2C7C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1589025"/>
            <a:ext cx="5143500" cy="7842926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05B47-75BA-467F-8D8F-27D79B94D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3310890"/>
            <a:ext cx="3276864" cy="613383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DD0EF-E56E-415E-8448-4AFDCF9E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1B0B3-922B-4E57-B1A4-7EBE22AD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4C9F0-94F5-41F5-B0A1-B2587F0D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61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6AE88-6018-471F-B5E0-44C82958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735753"/>
            <a:ext cx="3276864" cy="257513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207A03-B37B-4034-8AC3-53BB72E9F7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1589025"/>
            <a:ext cx="5143500" cy="7842926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6E7797-9A65-4EBB-9718-C3D72C2B8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3310890"/>
            <a:ext cx="3276864" cy="613383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DBD6D-5A9D-40DF-91F9-34AE223A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EBE3E-FAE9-4D6E-AD8C-3E61631B3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E3364-F13A-4DAA-8FF8-D11A99C8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33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F2E370-F633-48A3-B25E-8AB9A459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587583"/>
            <a:ext cx="8763000" cy="2133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55A3C-916D-44B5-8687-7BCF18E56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2937904"/>
            <a:ext cx="8763000" cy="700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F7919-0A7A-4F69-8FB7-FF6689EA1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10229017"/>
            <a:ext cx="2286000" cy="587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7511C-04A1-4461-8BF6-268E0A70FC8B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B154F-ED10-4CD0-8DF4-5F1561CA1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10229017"/>
            <a:ext cx="3429000" cy="587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12E73-6D8E-4A60-8B05-38EC2EEDA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10229017"/>
            <a:ext cx="2286000" cy="5875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20108-DBAD-459A-8C8C-2B65168036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72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7D5884-F260-420A-9C93-F83345A27409}"/>
              </a:ext>
            </a:extLst>
          </p:cNvPr>
          <p:cNvSpPr txBox="1"/>
          <p:nvPr/>
        </p:nvSpPr>
        <p:spPr>
          <a:xfrm>
            <a:off x="914400" y="431800"/>
            <a:ext cx="7386574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0000"/>
                </a:solidFill>
                <a:latin typeface="Bahnschrift - 72"/>
              </a:rPr>
              <a:t>Was Jesus the Messiah?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4F872-40A8-4B86-A32A-5B402801001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206750"/>
            <a:ext cx="4950460" cy="26031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9A37D-8450-4B9D-94C3-A34D103C585A}"/>
              </a:ext>
            </a:extLst>
          </p:cNvPr>
          <p:cNvSpPr txBox="1"/>
          <p:nvPr/>
        </p:nvSpPr>
        <p:spPr>
          <a:xfrm>
            <a:off x="7350061" y="1862960"/>
            <a:ext cx="3791077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3600" dirty="0">
                <a:solidFill>
                  <a:srgbClr val="000000"/>
                </a:solidFill>
                <a:latin typeface="Bahnschrift - 36"/>
              </a:rPr>
              <a:t>Lesson 4</a:t>
            </a:r>
            <a:endParaRPr lang="en-GB" sz="2100" dirty="0">
              <a:solidFill>
                <a:srgbClr val="000000"/>
              </a:solidFill>
              <a:latin typeface="Bahnschrift - 36"/>
            </a:endParaRPr>
          </a:p>
        </p:txBody>
      </p:sp>
    </p:spTree>
    <p:extLst>
      <p:ext uri="{BB962C8B-B14F-4D97-AF65-F5344CB8AC3E}">
        <p14:creationId xmlns:p14="http://schemas.microsoft.com/office/powerpoint/2010/main" val="2363701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F42B1E-5172-45A2-AFBA-D7E73637F2FB}"/>
              </a:ext>
            </a:extLst>
          </p:cNvPr>
          <p:cNvSpPr txBox="1"/>
          <p:nvPr/>
        </p:nvSpPr>
        <p:spPr>
          <a:xfrm>
            <a:off x="435576" y="137297"/>
            <a:ext cx="5910649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3600" dirty="0">
                <a:solidFill>
                  <a:srgbClr val="00008B"/>
                </a:solidFill>
                <a:latin typeface="Bahnschrift - 36"/>
              </a:rPr>
              <a:t>Think about...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8D9E2-58A5-455B-A20F-C1BECD21C29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308100"/>
            <a:ext cx="9499600" cy="28575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C5A616-3D60-47E9-93D3-646560350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400" y="460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687DF-3E03-4378-B02D-90AD40BF397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30" y="2035331"/>
            <a:ext cx="9497539" cy="545975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42B4F-A34E-44BE-976D-7B1CE01C3142}"/>
              </a:ext>
            </a:extLst>
          </p:cNvPr>
          <p:cNvSpPr txBox="1"/>
          <p:nvPr/>
        </p:nvSpPr>
        <p:spPr>
          <a:xfrm>
            <a:off x="206289" y="252970"/>
            <a:ext cx="9497540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Bahnschrift - 36"/>
              </a:rPr>
              <a:t>Choose 6 to 8 of these prompts to write a paragraph to explain what you think...</a:t>
            </a:r>
            <a:endParaRPr lang="en-GB" sz="3200" dirty="0">
              <a:solidFill>
                <a:srgbClr val="000000"/>
              </a:solidFill>
              <a:latin typeface="Bahnschrift - 36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D77913-F59C-46D5-AA52-9925024C8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8371" y="7915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D215BC-377E-417E-B5C5-C9CD7F7D0F66}"/>
              </a:ext>
            </a:extLst>
          </p:cNvPr>
          <p:cNvSpPr txBox="1"/>
          <p:nvPr/>
        </p:nvSpPr>
        <p:spPr>
          <a:xfrm>
            <a:off x="632940" y="446216"/>
            <a:ext cx="8090243" cy="452431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00005E"/>
                </a:solidFill>
                <a:latin typeface="Bahnschrift - 36"/>
              </a:rPr>
              <a:t>So the question we have been looking at throughout this unit is:</a:t>
            </a:r>
          </a:p>
          <a:p>
            <a:endParaRPr lang="en-US" sz="3600" dirty="0">
              <a:solidFill>
                <a:srgbClr val="00005E"/>
              </a:solidFill>
              <a:latin typeface="Bahnschrift - 36"/>
            </a:endParaRPr>
          </a:p>
          <a:p>
            <a:r>
              <a:rPr lang="en-GB" sz="3600" dirty="0">
                <a:solidFill>
                  <a:srgbClr val="00005E"/>
                </a:solidFill>
                <a:latin typeface="Bahnschrift - 36"/>
              </a:rPr>
              <a:t>Was Jesus the Messiah?</a:t>
            </a:r>
          </a:p>
          <a:p>
            <a:endParaRPr lang="en-GB" sz="3600" dirty="0">
              <a:solidFill>
                <a:srgbClr val="00005E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00005E"/>
                </a:solidFill>
                <a:latin typeface="Bahnschrift - 36"/>
              </a:rPr>
              <a:t>I would like you to add your final answer to that question under the paragraph you have just finished. </a:t>
            </a:r>
            <a:endParaRPr lang="en-GB" sz="3600" dirty="0">
              <a:solidFill>
                <a:srgbClr val="00005E"/>
              </a:solidFill>
              <a:latin typeface="Bahnschrift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806924-0934-4C4C-8107-CF6AED9EA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8371" y="12413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F4B81C-0708-4E6B-AB3D-4BCDC5BF4726}"/>
              </a:ext>
            </a:extLst>
          </p:cNvPr>
          <p:cNvSpPr txBox="1"/>
          <p:nvPr/>
        </p:nvSpPr>
        <p:spPr>
          <a:xfrm>
            <a:off x="698500" y="266700"/>
            <a:ext cx="8763000" cy="403187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8B"/>
                </a:solidFill>
                <a:latin typeface="Bahnschrift - 36"/>
              </a:rPr>
              <a:t>LI: To comment on how the idea that Jesus is the Messiah makes sense in the wider story of the Bible.</a:t>
            </a:r>
          </a:p>
          <a:p>
            <a:endParaRPr lang="en-GB" sz="3200" dirty="0">
              <a:solidFill>
                <a:srgbClr val="00008B"/>
              </a:solidFill>
              <a:latin typeface="Bahnschrift - 36"/>
            </a:endParaRPr>
          </a:p>
          <a:p>
            <a:r>
              <a:rPr lang="en-US" sz="3200" dirty="0">
                <a:solidFill>
                  <a:srgbClr val="00008B"/>
                </a:solidFill>
                <a:latin typeface="Bahnschrift - 36"/>
              </a:rPr>
              <a:t>LI: To weigh up how far the idea that Jesus is the Messiah is important in the world today, and if it is true, what difference that might make in people's lives. </a:t>
            </a:r>
            <a:endParaRPr lang="en-GB" sz="3200" dirty="0">
              <a:solidFill>
                <a:srgbClr val="00008B"/>
              </a:solidFill>
              <a:latin typeface="Bahnschrift - 36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46F72-4D44-4A9D-9BF3-03C69A29AA3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4165600"/>
            <a:ext cx="4448937" cy="184099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636C2A-6E4A-42C8-9B7A-C2889EA5F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3420" y="14851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CBFD50-9247-4AF2-BE98-8AC151240474}"/>
              </a:ext>
            </a:extLst>
          </p:cNvPr>
          <p:cNvSpPr txBox="1"/>
          <p:nvPr/>
        </p:nvSpPr>
        <p:spPr>
          <a:xfrm>
            <a:off x="228600" y="88900"/>
            <a:ext cx="9223629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4B0082"/>
                </a:solidFill>
                <a:latin typeface="Bahnschrift - 36"/>
              </a:rPr>
              <a:t>Think about what we've done in this unit so far...</a:t>
            </a:r>
            <a:endParaRPr lang="en-GB" sz="3200" dirty="0">
              <a:solidFill>
                <a:srgbClr val="4B0082"/>
              </a:solidFill>
              <a:latin typeface="Bahnschrift - 36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2624-AD12-489F-9328-D05FCB79C4A5}"/>
              </a:ext>
            </a:extLst>
          </p:cNvPr>
          <p:cNvSpPr txBox="1"/>
          <p:nvPr/>
        </p:nvSpPr>
        <p:spPr>
          <a:xfrm>
            <a:off x="698500" y="1562100"/>
            <a:ext cx="7189216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800080"/>
                </a:solidFill>
                <a:latin typeface="Bahnschrift - 36"/>
              </a:rPr>
              <a:t>Who believed that Jesus was the Messiah?</a:t>
            </a:r>
            <a:endParaRPr lang="en-GB" sz="3200" dirty="0">
              <a:solidFill>
                <a:srgbClr val="800080"/>
              </a:solidFill>
              <a:latin typeface="Bahnschrift - 36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FCD1B-11C0-4DF5-8BA4-D529766C508C}"/>
              </a:ext>
            </a:extLst>
          </p:cNvPr>
          <p:cNvSpPr txBox="1"/>
          <p:nvPr/>
        </p:nvSpPr>
        <p:spPr>
          <a:xfrm>
            <a:off x="6883400" y="3098800"/>
            <a:ext cx="7189217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3600" dirty="0">
                <a:solidFill>
                  <a:srgbClr val="800080"/>
                </a:solidFill>
                <a:latin typeface="Bahnschrift - 36"/>
              </a:rPr>
              <a:t>Who didn't?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444C6-CE51-45D1-B39F-C53A6D100A74}"/>
              </a:ext>
            </a:extLst>
          </p:cNvPr>
          <p:cNvSpPr txBox="1"/>
          <p:nvPr/>
        </p:nvSpPr>
        <p:spPr>
          <a:xfrm>
            <a:off x="177800" y="4381500"/>
            <a:ext cx="7189216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3200" dirty="0">
                <a:solidFill>
                  <a:srgbClr val="800080"/>
                </a:solidFill>
                <a:latin typeface="Bahnschrift - 36"/>
              </a:rPr>
              <a:t>What do you think?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DDD32-0FA3-401C-994A-DB04FDDD61FE}"/>
              </a:ext>
            </a:extLst>
          </p:cNvPr>
          <p:cNvSpPr txBox="1"/>
          <p:nvPr/>
        </p:nvSpPr>
        <p:spPr>
          <a:xfrm>
            <a:off x="2870200" y="5727700"/>
            <a:ext cx="7189216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800080"/>
                </a:solidFill>
                <a:latin typeface="Bahnschrift - 36"/>
              </a:rPr>
              <a:t>What reasons are there to believe that Jesus was the Messiah?</a:t>
            </a:r>
            <a:endParaRPr lang="en-GB" sz="3200" dirty="0">
              <a:solidFill>
                <a:srgbClr val="800080"/>
              </a:solidFill>
              <a:latin typeface="Bahnschrift - 36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6B9C45-7BA4-4D0B-B31C-08E936E48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0982" y="889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DA75EB-FC3E-495E-BBAF-2BC85B8D116C}"/>
              </a:ext>
            </a:extLst>
          </p:cNvPr>
          <p:cNvSpPr txBox="1"/>
          <p:nvPr/>
        </p:nvSpPr>
        <p:spPr>
          <a:xfrm>
            <a:off x="330200" y="241300"/>
            <a:ext cx="8759571" cy="452431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5E"/>
                </a:solidFill>
                <a:latin typeface="Bahnschrift - 36"/>
              </a:rPr>
              <a:t>Let's remind ourselves of the big story in the Bible.</a:t>
            </a:r>
          </a:p>
          <a:p>
            <a:endParaRPr lang="en-GB" sz="3200" dirty="0">
              <a:solidFill>
                <a:srgbClr val="00005E"/>
              </a:solidFill>
              <a:latin typeface="Bahnschrift - 36"/>
            </a:endParaRPr>
          </a:p>
          <a:p>
            <a:r>
              <a:rPr lang="en-US" sz="3200" dirty="0">
                <a:solidFill>
                  <a:srgbClr val="00005E"/>
                </a:solidFill>
                <a:latin typeface="Bahnschrift - 36"/>
              </a:rPr>
              <a:t>What came first in the Bible?</a:t>
            </a:r>
          </a:p>
          <a:p>
            <a:endParaRPr lang="en-GB" sz="3200" dirty="0">
              <a:solidFill>
                <a:srgbClr val="00005E"/>
              </a:solidFill>
              <a:latin typeface="Bahnschrift - 36"/>
            </a:endParaRPr>
          </a:p>
          <a:p>
            <a:r>
              <a:rPr lang="en-US" sz="3200" dirty="0">
                <a:solidFill>
                  <a:srgbClr val="00005E"/>
                </a:solidFill>
                <a:latin typeface="Bahnschrift - 36"/>
              </a:rPr>
              <a:t>Can you remember which book comes first?</a:t>
            </a:r>
          </a:p>
          <a:p>
            <a:endParaRPr lang="en-GB" sz="3200" dirty="0">
              <a:solidFill>
                <a:srgbClr val="00005E"/>
              </a:solidFill>
              <a:latin typeface="Bahnschrift - 36"/>
            </a:endParaRPr>
          </a:p>
          <a:p>
            <a:r>
              <a:rPr lang="en-US" sz="3200" dirty="0">
                <a:solidFill>
                  <a:srgbClr val="00005E"/>
                </a:solidFill>
                <a:latin typeface="Bahnschrift - 36"/>
              </a:rPr>
              <a:t>Read the next slide to remind you of the story of the Bible. </a:t>
            </a:r>
            <a:endParaRPr lang="en-GB" sz="3200" dirty="0">
              <a:solidFill>
                <a:srgbClr val="00005E"/>
              </a:solidFill>
              <a:latin typeface="Bahnschrift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5A05D3-0EB3-4987-8AA8-427A19FB2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8528" y="11663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3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066C47-797E-498B-837C-E9A28D49617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63500"/>
            <a:ext cx="8477123" cy="107264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50195E-8EF1-48CF-8143-495E77F74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6195" y="2669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3A959-5851-4A23-9858-CCFC75952D8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146300"/>
            <a:ext cx="1816100" cy="660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16CD4D-1637-4C04-8F8F-AAE0F49B2BA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2" y="7266690"/>
            <a:ext cx="5765800" cy="7239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D90176-61C0-42F8-807F-54DFCF1BC05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930400"/>
            <a:ext cx="1828800" cy="2082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DB412-9BE3-4201-9748-741270FE7623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816100"/>
            <a:ext cx="5613400" cy="2019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77AD0F-619D-4326-AAE3-69FF9EDEBC3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63500"/>
            <a:ext cx="5803900" cy="18161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1E2EC3-CE54-4300-A360-8216AE00B77E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6676603"/>
            <a:ext cx="1892300" cy="17907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7D62FB-C5A6-46A3-A55A-C7E1AB2AA7D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4170804"/>
            <a:ext cx="5727700" cy="1143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AA9160-9D3C-4FB9-B6D7-F927A091D19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3968750"/>
            <a:ext cx="2019300" cy="11430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4C9A39-DBC2-4FCF-AE5D-4E5F5DA772FF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127000"/>
            <a:ext cx="1879600" cy="13208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B50487-5F9F-4EE9-980A-DBE4471DF1E1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8727190"/>
            <a:ext cx="5664200" cy="1384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D57E4A-03E0-4E26-A2E6-7E0DAEE67EED}"/>
              </a:ext>
            </a:extLst>
          </p:cNvPr>
          <p:cNvSpPr txBox="1"/>
          <p:nvPr/>
        </p:nvSpPr>
        <p:spPr>
          <a:xfrm>
            <a:off x="874077" y="5722496"/>
            <a:ext cx="6811645" cy="95410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800" dirty="0">
                <a:solidFill>
                  <a:srgbClr val="00008B"/>
                </a:solidFill>
                <a:latin typeface="Bahnschrift - 28"/>
              </a:rPr>
              <a:t>Can you join the definition to the correct theological term? </a:t>
            </a:r>
            <a:endParaRPr lang="en-GB" sz="2800" dirty="0">
              <a:solidFill>
                <a:srgbClr val="00008B"/>
              </a:solidFill>
              <a:latin typeface="Bahnschrift - 2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396811-7DF4-4422-A40A-EDD2202D7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35047" y="4873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6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27EC2-8BD6-44BD-9077-B08FCDFDE5A3}"/>
              </a:ext>
            </a:extLst>
          </p:cNvPr>
          <p:cNvSpPr txBox="1"/>
          <p:nvPr/>
        </p:nvSpPr>
        <p:spPr>
          <a:xfrm>
            <a:off x="190500" y="647700"/>
            <a:ext cx="9702800" cy="175432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009300"/>
                </a:solidFill>
                <a:latin typeface="Bahnschrift - 36"/>
              </a:rPr>
              <a:t>Not everyone thinks Jesus is the Saviour from God, but why might people think that the world needs one? </a:t>
            </a:r>
            <a:endParaRPr lang="en-GB" sz="3600" dirty="0">
              <a:solidFill>
                <a:srgbClr val="009300"/>
              </a:solidFill>
              <a:latin typeface="Bahnschrift - 36"/>
            </a:endParaRPr>
          </a:p>
        </p:txBody>
      </p:sp>
    </p:spTree>
    <p:extLst>
      <p:ext uri="{BB962C8B-B14F-4D97-AF65-F5344CB8AC3E}">
        <p14:creationId xmlns:p14="http://schemas.microsoft.com/office/powerpoint/2010/main" val="145781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D03C2C-609A-474E-A865-FF5BB5BB5CE5}"/>
              </a:ext>
            </a:extLst>
          </p:cNvPr>
          <p:cNvSpPr txBox="1"/>
          <p:nvPr/>
        </p:nvSpPr>
        <p:spPr>
          <a:xfrm>
            <a:off x="190500" y="850900"/>
            <a:ext cx="9588500" cy="341632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600" dirty="0">
                <a:solidFill>
                  <a:srgbClr val="4B0082"/>
                </a:solidFill>
                <a:latin typeface="Bahnschrift - 36"/>
              </a:rPr>
              <a:t>Imagine that there is a God: if this God sent a new messenger to Earth in the twenty-first century, what would the messenger say?</a:t>
            </a:r>
          </a:p>
          <a:p>
            <a:endParaRPr lang="en-GB" sz="3600" dirty="0">
              <a:solidFill>
                <a:srgbClr val="4B0082"/>
              </a:solidFill>
              <a:latin typeface="Bahnschrift - 36"/>
            </a:endParaRPr>
          </a:p>
          <a:p>
            <a:r>
              <a:rPr lang="en-US" sz="3600" dirty="0">
                <a:solidFill>
                  <a:srgbClr val="4B0082"/>
                </a:solidFill>
                <a:latin typeface="Bahnschrift - 36"/>
              </a:rPr>
              <a:t>It would need to be a message for all people, not just those who believe in God! </a:t>
            </a:r>
            <a:endParaRPr lang="en-GB" sz="3600" dirty="0">
              <a:solidFill>
                <a:srgbClr val="4B0082"/>
              </a:solidFill>
              <a:latin typeface="Bahnschrift - 36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302FD8-904D-4857-BD37-88018A29B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7859" y="23153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083F1-5415-4444-BD35-F985F929B8A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1854200"/>
            <a:ext cx="10160000" cy="355094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251C47-8EDD-42A9-A574-0A634BA94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8607" y="491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281</Words>
  <Application>Microsoft Office PowerPoint</Application>
  <PresentationFormat>Custom</PresentationFormat>
  <Paragraphs>29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Bahnschrift - 36</vt:lpstr>
      <vt:lpstr>Calibri Light</vt:lpstr>
      <vt:lpstr>Bahnschrift - 28</vt:lpstr>
      <vt:lpstr>Arial</vt:lpstr>
      <vt:lpstr>Bahnschrift - 72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Barker</dc:creator>
  <cp:lastModifiedBy>Katie Barker</cp:lastModifiedBy>
  <cp:revision>10</cp:revision>
  <dcterms:created xsi:type="dcterms:W3CDTF">2021-01-15T10:15:02Z</dcterms:created>
  <dcterms:modified xsi:type="dcterms:W3CDTF">2021-01-15T10:45:46Z</dcterms:modified>
</cp:coreProperties>
</file>