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73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AE73"/>
    <a:srgbClr val="95CBA4"/>
    <a:srgbClr val="539E66"/>
    <a:srgbClr val="569D67"/>
    <a:srgbClr val="E0E0E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5" autoAdjust="0"/>
    <p:restoredTop sz="94681"/>
  </p:normalViewPr>
  <p:slideViewPr>
    <p:cSldViewPr>
      <p:cViewPr varScale="1">
        <p:scale>
          <a:sx n="91" d="100"/>
          <a:sy n="91" d="100"/>
        </p:scale>
        <p:origin x="167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762AA-8210-43DC-8061-A013D7DC03C4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A0C79-78B9-4D62-A79E-68127BD63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488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dirty="0"/>
              <a:t>You may want some quiet music for the back ground to this.</a:t>
            </a:r>
            <a:endParaRPr lang="en-GB" sz="1200" dirty="0"/>
          </a:p>
          <a:p>
            <a:r>
              <a:rPr lang="en-GB" sz="1200" i="1" dirty="0"/>
              <a:t>If you’re in the classroom you may want to give each child a pebble so they can put their action onto it and then put it into a central basket as they give it to God.</a:t>
            </a:r>
            <a:endParaRPr lang="en-GB" sz="1200" dirty="0"/>
          </a:p>
          <a:p>
            <a:r>
              <a:rPr lang="en-GB" i="1" baseline="0" dirty="0"/>
              <a:t>Allow the children plenty of time to think about their forgiveness using the prompts.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A0C79-78B9-4D62-A79E-68127BD6335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476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3AEA-9D35-44FF-AD12-40388FED928D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0045-C357-4D80-96BA-BF407BF47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932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3AEA-9D35-44FF-AD12-40388FED928D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0045-C357-4D80-96BA-BF407BF47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328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3AEA-9D35-44FF-AD12-40388FED928D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0045-C357-4D80-96BA-BF407BF47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81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3AEA-9D35-44FF-AD12-40388FED928D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0045-C357-4D80-96BA-BF407BF47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39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3AEA-9D35-44FF-AD12-40388FED928D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0045-C357-4D80-96BA-BF407BF47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55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3AEA-9D35-44FF-AD12-40388FED928D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0045-C357-4D80-96BA-BF407BF47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52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3AEA-9D35-44FF-AD12-40388FED928D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0045-C357-4D80-96BA-BF407BF47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9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3AEA-9D35-44FF-AD12-40388FED928D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0045-C357-4D80-96BA-BF407BF47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05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3AEA-9D35-44FF-AD12-40388FED928D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0045-C357-4D80-96BA-BF407BF47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6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3AEA-9D35-44FF-AD12-40388FED928D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0045-C357-4D80-96BA-BF407BF47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83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3AEA-9D35-44FF-AD12-40388FED928D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0045-C357-4D80-96BA-BF407BF47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430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CB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03AEA-9D35-44FF-AD12-40388FED928D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50045-C357-4D80-96BA-BF407BF47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21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AE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103"/>
            <a:ext cx="9217951" cy="48711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5229200"/>
            <a:ext cx="7126560" cy="1008112"/>
          </a:xfrm>
        </p:spPr>
        <p:txBody>
          <a:bodyPr>
            <a:normAutofit/>
          </a:bodyPr>
          <a:lstStyle/>
          <a:p>
            <a:r>
              <a:rPr lang="en-GB" altLang="en-US" sz="2400" dirty="0"/>
              <a:t>How does Jesus expect us to act with forgiveness?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5496" y="1772816"/>
            <a:ext cx="5544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Forgiveness</a:t>
            </a:r>
          </a:p>
          <a:p>
            <a:r>
              <a:rPr lang="en-GB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Collective Worship.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6479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51920" y="1600200"/>
            <a:ext cx="4608512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sz="2400" dirty="0"/>
              <a:t>In Matthew's gospel Jesus is talking to the crowd when he says: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For if you forgive others the wrongs you have done, your heavenly Father will also forgive you; but if you do not forgive others, then your Father will not forgive the wrongs that you have done.</a:t>
            </a:r>
          </a:p>
          <a:p>
            <a:pPr marL="0" indent="0">
              <a:buNone/>
            </a:pPr>
            <a:r>
              <a:rPr lang="en-GB" sz="1800" dirty="0"/>
              <a:t>Matthew 6:14-15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3261643" cy="40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95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60648"/>
            <a:ext cx="65527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Think about the last time you did something unkind to someone else, it may have been in school or it may be at home.</a:t>
            </a:r>
          </a:p>
          <a:p>
            <a:r>
              <a:rPr lang="en-GB" sz="2400" dirty="0"/>
              <a:t> </a:t>
            </a:r>
          </a:p>
          <a:p>
            <a:r>
              <a:rPr lang="en-GB" sz="2400" dirty="0"/>
              <a:t>Why did you do it?</a:t>
            </a:r>
          </a:p>
          <a:p>
            <a:r>
              <a:rPr lang="en-GB" sz="2400" dirty="0"/>
              <a:t>Was the other person really sad?</a:t>
            </a:r>
          </a:p>
          <a:p>
            <a:r>
              <a:rPr lang="en-GB" sz="2400" dirty="0"/>
              <a:t>Were you sorry afterwards about it and wished you could change it?</a:t>
            </a:r>
          </a:p>
          <a:p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68" y="3411880"/>
            <a:ext cx="2232248" cy="22768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4869160"/>
            <a:ext cx="72008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/>
              <a:t>Lord Jesus, help us this day to forgive those hurts we keep locked up inside us so that we can start again with gladness. Amen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452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215</Words>
  <Application>Microsoft Macintosh PowerPoint</Application>
  <PresentationFormat>On-screen Show (4:3)</PresentationFormat>
  <Paragraphs>17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How does Jesus expect us to act with forgiveness?</vt:lpstr>
      <vt:lpstr>PowerPoint Presentation</vt:lpstr>
      <vt:lpstr>PowerPoint Presentation</vt:lpstr>
    </vt:vector>
  </TitlesOfParts>
  <Company>Home laptop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Jesus expect us to act with forgiveness?</dc:title>
  <dc:creator>Paul</dc:creator>
  <cp:lastModifiedBy>Headteacher Grewelthorpe and Fountains CofE Primary Schools</cp:lastModifiedBy>
  <cp:revision>32</cp:revision>
  <dcterms:created xsi:type="dcterms:W3CDTF">2015-02-18T15:17:16Z</dcterms:created>
  <dcterms:modified xsi:type="dcterms:W3CDTF">2020-11-24T14:10:07Z</dcterms:modified>
</cp:coreProperties>
</file>