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1F65-1A06-41A3-85D4-5CF351C59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5C7D6-BBE3-490E-975E-01D4DCA73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7CA16-E5A9-4DC3-864D-09FC8E36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4DEE-EB7C-4CD7-9564-0AF54FD6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F2BB-1CCF-4D8A-B70C-DF18844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1DBA-CF77-45A1-904E-49EC88EE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08C6F-A873-41A3-9C8D-2ADF8DAB9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A5B8C-29CB-4B53-923B-AB4D7044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C2AED-0948-4F99-84D5-323F941B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0A3AC-E778-460D-8C97-0228D017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3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FDB0E-1686-4232-B0E9-19D0379977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34AB0-93B8-40F6-A3BE-D32893BE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05761-2DE6-44F2-96C9-BB35694F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6E38D-ADB4-4BD8-9468-C1019388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E073-0170-4CE5-ADB0-582A116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9A40-2603-49B3-A993-074D600E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034D-BDEC-4D53-99AC-AF8FECF6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116E-C00E-4437-8CD5-3738E547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59914-E7B2-4164-8F7D-5273207A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8744F-6140-4A3F-9FCF-C659556B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DFF0-7104-4456-AAEA-78F3D66D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F0904-89D1-433B-A44B-1BBF8325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A6576-235B-489D-BBD1-B8064D4E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858C-26D0-4F0E-992D-6C6A8218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A02B-C86C-4F8F-AC5F-7B2A23D9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B2F8-88B1-4018-8A6A-1B0EBC4F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A058-F97D-4C6E-AB6D-5B5605210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0C3AD-2B46-4E7C-AD92-015157560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4B766-9584-44E3-BCF0-A499FEC4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012EF-C960-42AB-85A9-324BC8B0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25B1A-FFF5-4404-8041-F63807DB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4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2CA5-A393-49BE-BFB6-4983B45A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4E58D-B6E8-4556-88E0-1273155A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4BB3F-8337-4A96-AF93-FC2B4FE04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AF902-746D-4FB4-88BF-E99FCC442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6450A-0178-4028-BAE1-C5C484807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9847F-A1C4-4716-BD30-CA9C4DFF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DFA8E-09C7-4B5D-A252-03F3BF05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DE5D5-1221-48AB-9119-597E5661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5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488D-7E69-4575-A041-ECA1AB5B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250CC-76AC-4F1F-9C11-B2220DB0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ED15-944C-4B4A-ABB1-E0DDE861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E03AF-F63F-45C5-B320-8D7FD2F9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3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AB2C3-9415-48FA-99F1-88190C07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8DE1E-36EF-46DA-A8AF-85967CF3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2C588-75B1-4F34-9F38-7309D61B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7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94CF-F279-488C-8177-8B6871FD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AB52F-4F9A-4FBC-ABBE-AE35AF58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33B4C-20BE-4F2E-9421-03B537AC7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1A651-8894-468C-B41B-DC70EF55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9117E-4BCE-4BBF-B61A-B943787B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8781B-0C35-46E9-AE42-CE8FAF48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9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9ABB-ABF0-4E02-B051-F6F39A2A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A3466-54EB-4342-9FBA-38CFAEF20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E8247-1F44-48E4-8CE4-8104EC5F2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3B4C3-623A-4398-881F-0D5F9B5F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5CFFE-94F6-404A-B57A-4A983B10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06A5-B38C-4191-812C-F1D472ED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7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7CD9-878A-4468-9565-CF546624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F22D6-949C-4099-AEB4-AB1741452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0996-07F0-4147-8325-FAF8F5C26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C518-113E-4C3F-90EC-85C15DEF4BC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AE0B-6B68-468A-BEB2-90494CAD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2314-3115-4FEE-8B47-436DF45B4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708F-BDCD-456D-904F-67AC3E736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0A4E6D-A718-4FB4-B12C-B90749E1C2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A52169-2263-46AD-917C-0738D0046F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5734051"/>
            <a:ext cx="7343775" cy="842963"/>
          </a:xfrm>
        </p:spPr>
        <p:txBody>
          <a:bodyPr/>
          <a:lstStyle/>
          <a:p>
            <a:r>
              <a:rPr lang="en-GB" altLang="en-US" sz="4400" b="1"/>
              <a:t>Thursday 6</a:t>
            </a:r>
            <a:r>
              <a:rPr lang="en-GB" altLang="en-US" sz="4400" b="1" baseline="30000"/>
              <a:t>th</a:t>
            </a:r>
            <a:r>
              <a:rPr lang="en-GB" altLang="en-US" sz="4400" b="1"/>
              <a:t> January</a:t>
            </a:r>
            <a:endParaRPr lang="en-US" altLang="en-US" sz="4400" b="1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5F9AA1E-B66C-4FB4-B632-A215B62B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F709F3-82CB-4F02-8999-E2E9A5B08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solidFill>
                  <a:schemeClr val="tx1"/>
                </a:solidFill>
                <a:latin typeface="Comic Sans MS" panose="030F0702030302020204" pitchFamily="66" charset="0"/>
              </a:rPr>
              <a:t>Phonics - Phase 3</a:t>
            </a:r>
            <a:endParaRPr lang="en-US" altLang="en-US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D5107F-CAB9-4AD4-8F2E-00612A563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Look at the pictures…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b="1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Say the words aloud, Can you guess what our phoneme of the day is?</a:t>
            </a:r>
            <a:endParaRPr lang="en-US" altLang="en-US" sz="3600">
              <a:latin typeface="Comic Sans MS" panose="030F0702030302020204" pitchFamily="66" charset="0"/>
            </a:endParaRPr>
          </a:p>
        </p:txBody>
      </p:sp>
      <p:sp>
        <p:nvSpPr>
          <p:cNvPr id="3076" name="AutoShape 4" descr="Glimmercat Education: Letter of the Week for X">
            <a:extLst>
              <a:ext uri="{FF2B5EF4-FFF2-40B4-BE49-F238E27FC236}">
                <a16:creationId xmlns:a16="http://schemas.microsoft.com/office/drawing/2014/main" id="{E4ECB1CB-730B-4DEB-9B9A-37A0307CA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AutoShape 5" descr="Glimmercat Education: Letter of the Week for X">
            <a:extLst>
              <a:ext uri="{FF2B5EF4-FFF2-40B4-BE49-F238E27FC236}">
                <a16:creationId xmlns:a16="http://schemas.microsoft.com/office/drawing/2014/main" id="{B6348DCD-F19C-4F28-A501-3A776B2AA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AutoShape 6" descr="Free Axe Picture, Download Free Clip Art, Free Clip Art on Clipart Library">
            <a:extLst>
              <a:ext uri="{FF2B5EF4-FFF2-40B4-BE49-F238E27FC236}">
                <a16:creationId xmlns:a16="http://schemas.microsoft.com/office/drawing/2014/main" id="{64F06EC0-83D6-40C0-82F2-C08447110D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AutoShape 7" descr="Free Axe Picture, Download Free Clip Art, Free Clip Art on Clipart Library">
            <a:extLst>
              <a:ext uri="{FF2B5EF4-FFF2-40B4-BE49-F238E27FC236}">
                <a16:creationId xmlns:a16="http://schemas.microsoft.com/office/drawing/2014/main" id="{20095722-C901-447A-A03E-B6465ABE9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AutoShape 8" descr="Axe Clipart Transparent - Axe Png - Free Transparent PNG Clipart Images  Download">
            <a:extLst>
              <a:ext uri="{FF2B5EF4-FFF2-40B4-BE49-F238E27FC236}">
                <a16:creationId xmlns:a16="http://schemas.microsoft.com/office/drawing/2014/main" id="{FE6F71ED-AB49-436A-A923-CBF5064137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AutoShape 9" descr="golden-number-six-on-white-picture-id520661493?k=6&amp;m=520661493&amp;s=612x612&amp;w=0&amp;h=ZA3bdD1TkVZnbNuFjl_WGik2pNprLqUF1RBE7yjdhJA=">
            <a:extLst>
              <a:ext uri="{FF2B5EF4-FFF2-40B4-BE49-F238E27FC236}">
                <a16:creationId xmlns:a16="http://schemas.microsoft.com/office/drawing/2014/main" id="{6BCA3FBA-F05E-42E3-A8DF-F9F143816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708BBB03-64E0-4240-88FA-1683A48E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1" y="2790826"/>
            <a:ext cx="17002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608B5BE5-6C9F-4DEB-9A76-DEA915A6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4" y="2984501"/>
            <a:ext cx="27336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F6E0F31A-BB76-42A1-9932-FBBB9776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363789"/>
            <a:ext cx="240347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A975DCAD-F4C1-41C8-809C-0AA766F70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32639" y="8699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2726ED7-1268-4219-8FB9-9CFF64138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Our phoneme today is…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CEB2E5-95C1-4193-91B5-C16A83941F04}"/>
              </a:ext>
            </a:extLst>
          </p:cNvPr>
          <p:cNvSpPr/>
          <p:nvPr/>
        </p:nvSpPr>
        <p:spPr bwMode="auto">
          <a:xfrm>
            <a:off x="4879340" y="1485106"/>
            <a:ext cx="2751138" cy="2735263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6F85D23C-AA4B-49D5-BB76-346E912F9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80100" y="2060576"/>
            <a:ext cx="1295400" cy="15843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9600" dirty="0"/>
              <a:t>X</a:t>
            </a:r>
            <a:endParaRPr lang="en-US" altLang="en-US" sz="9600" dirty="0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2C0F155-6917-4904-BF32-B16D9BE2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941888"/>
            <a:ext cx="82089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>
                <a:latin typeface="Comic Sans MS" panose="030F0702030302020204" pitchFamily="66" charset="0"/>
              </a:rPr>
              <a:t>Can you make the shape of the phoneme with your bodies?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FE3565E9-A8A9-4D54-8933-CC4D8742F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98280" y="7231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0">
            <a:extLst>
              <a:ext uri="{FF2B5EF4-FFF2-40B4-BE49-F238E27FC236}">
                <a16:creationId xmlns:a16="http://schemas.microsoft.com/office/drawing/2014/main" id="{2F893EE5-E2A3-4E35-B882-AFDAFE0CC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2314" y="333375"/>
            <a:ext cx="8220075" cy="711200"/>
          </a:xfrm>
        </p:spPr>
        <p:txBody>
          <a:bodyPr vert="horz" lIns="252000" tIns="252000" rIns="252000" bIns="252000" rtlCol="0" anchor="ctr" anchorCtr="1">
            <a:normAutofit fontScale="90000"/>
          </a:bodyPr>
          <a:lstStyle/>
          <a:p>
            <a:r>
              <a:rPr lang="en-GB" altLang="en-US" sz="2400" b="1"/>
              <a:t>Click the pictures that begin with ‘x’ to move them into the middle. </a:t>
            </a:r>
            <a:endParaRPr lang="en-GB" altLang="en-US" sz="2400" b="1">
              <a:latin typeface="Twinkl SemiBold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9F94F-A9A6-40B4-AF68-F8C0C184A4DA}"/>
              </a:ext>
            </a:extLst>
          </p:cNvPr>
          <p:cNvSpPr/>
          <p:nvPr/>
        </p:nvSpPr>
        <p:spPr>
          <a:xfrm>
            <a:off x="4011614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3FA95-252B-43BF-9887-A2F8CB631EB4}"/>
              </a:ext>
            </a:extLst>
          </p:cNvPr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101" name="Title 20">
            <a:extLst>
              <a:ext uri="{FF2B5EF4-FFF2-40B4-BE49-F238E27FC236}">
                <a16:creationId xmlns:a16="http://schemas.microsoft.com/office/drawing/2014/main" id="{4BCEB46E-19BC-4CE8-8CAB-3A0EAC31FBCB}"/>
              </a:ext>
            </a:extLst>
          </p:cNvPr>
          <p:cNvSpPr>
            <a:spLocks/>
          </p:cNvSpPr>
          <p:nvPr/>
        </p:nvSpPr>
        <p:spPr bwMode="auto">
          <a:xfrm>
            <a:off x="5275264" y="1216026"/>
            <a:ext cx="1641475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  <a:cs typeface="Sassoon Infant Rg" charset="0"/>
              </a:rPr>
              <a:t>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F7374-DE0F-4FAB-B7D5-AA77B6CA1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216025"/>
            <a:ext cx="16970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55AECE-B4DA-4354-BE3F-26C2AC613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173664"/>
            <a:ext cx="14335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9354F9-DE65-4D9E-886B-015DD034E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4214813"/>
            <a:ext cx="1370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918D04-4B5C-43E1-A3BB-88E4FE0A1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6" y="3429000"/>
            <a:ext cx="9509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1B2818-B1F9-45C6-BC3E-439FCF520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460625"/>
            <a:ext cx="1076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8CDD5B-BE77-4F48-9AEE-EC5441D15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814763"/>
            <a:ext cx="1282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778112-E10C-47EE-8D12-2BA29EDCB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6" y="2730501"/>
            <a:ext cx="12811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7FE1FC-EF77-4E97-AE9E-4ACDDFE5C2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4" y="1573213"/>
            <a:ext cx="96678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ACD0AD7D-C11C-4FC9-86A5-87BEEFE2A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9664" y="6769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0.23975 0.2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00" y="104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4549 -0.042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00" y="-2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6F183AA-15BE-4136-9BB9-F0F89E658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Have a go at writing these words:</a:t>
            </a:r>
            <a:endParaRPr lang="en-US" alt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0637D-AA05-4D67-B60C-1441D6C98651}"/>
              </a:ext>
            </a:extLst>
          </p:cNvPr>
          <p:cNvPicPr>
            <a:picLocks noChangeAspect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773238"/>
            <a:ext cx="1695450" cy="116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284149-4F05-4547-9A30-0E6196EB4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149725"/>
            <a:ext cx="143351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97427EF-0F4F-48B1-8588-31E1B36F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557338"/>
            <a:ext cx="170021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0E75BBC0-4BEF-4BB1-A0DF-B699654B2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9400" y="7231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0.23975 0.2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00" y="104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4549 -0.042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00" y="-2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</Words>
  <Application>Microsoft Office PowerPoint</Application>
  <PresentationFormat>Widescreen</PresentationFormat>
  <Paragraphs>15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Sassoon Infant Rg</vt:lpstr>
      <vt:lpstr>Twinkl SemiBold</vt:lpstr>
      <vt:lpstr>Office Theme</vt:lpstr>
      <vt:lpstr>PowerPoint Presentation</vt:lpstr>
      <vt:lpstr>Phonics - Phase 3</vt:lpstr>
      <vt:lpstr>Our phoneme today is…</vt:lpstr>
      <vt:lpstr>Click the pictures that begin with ‘x’ to move them into the middle. </vt:lpstr>
      <vt:lpstr>Have a go at writing these words: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1</cp:revision>
  <dcterms:created xsi:type="dcterms:W3CDTF">2021-01-06T13:07:18Z</dcterms:created>
  <dcterms:modified xsi:type="dcterms:W3CDTF">2021-01-06T13:11:30Z</dcterms:modified>
</cp:coreProperties>
</file>