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July 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512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7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7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031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0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July 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July 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63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54D26-B179-4A78-AF32-E80292502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30" b="7501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D4EA4DF-0E7C-4098-86F6-7D0ACAEFC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859713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37F67-207B-427D-934F-30F186412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3565524" cy="2887174"/>
          </a:xfrm>
        </p:spPr>
        <p:txBody>
          <a:bodyPr anchor="b">
            <a:normAutofit fontScale="90000"/>
          </a:bodyPr>
          <a:lstStyle/>
          <a:p>
            <a:endParaRPr lang="en-GB" sz="4800" dirty="0"/>
          </a:p>
          <a:p>
            <a:r>
              <a:rPr lang="en-GB" dirty="0"/>
              <a:t>End of term party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1DEE-E5A6-4F8E-B921-E46F23EF4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7"/>
            <a:ext cx="4692941" cy="252381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2060">
                    <a:alpha val="60000"/>
                  </a:srgbClr>
                </a:solidFill>
              </a:rPr>
              <a:t>When	= Saturday 11</a:t>
            </a:r>
            <a:r>
              <a:rPr lang="en-GB" sz="2000" baseline="30000" dirty="0">
                <a:solidFill>
                  <a:srgbClr val="002060">
                    <a:alpha val="60000"/>
                  </a:srgbClr>
                </a:solidFill>
              </a:rPr>
              <a:t>th of July</a:t>
            </a:r>
            <a:r>
              <a:rPr lang="en-GB" sz="2000" dirty="0">
                <a:solidFill>
                  <a:srgbClr val="002060">
                    <a:alpha val="60000"/>
                  </a:srgbClr>
                </a:solidFill>
              </a:rPr>
              <a:t> 2-5pm</a:t>
            </a:r>
          </a:p>
          <a:p>
            <a:r>
              <a:rPr lang="en-GB" sz="2000" dirty="0">
                <a:solidFill>
                  <a:srgbClr val="002060">
                    <a:alpha val="60000"/>
                  </a:srgbClr>
                </a:solidFill>
              </a:rPr>
              <a:t>Why	= End of term</a:t>
            </a:r>
          </a:p>
          <a:p>
            <a:r>
              <a:rPr lang="en-GB" sz="2000" dirty="0">
                <a:solidFill>
                  <a:srgbClr val="002060">
                    <a:alpha val="60000"/>
                  </a:srgbClr>
                </a:solidFill>
              </a:rPr>
              <a:t>Where	= Fountains School field</a:t>
            </a:r>
          </a:p>
        </p:txBody>
      </p:sp>
    </p:spTree>
    <p:extLst>
      <p:ext uri="{BB962C8B-B14F-4D97-AF65-F5344CB8AC3E}">
        <p14:creationId xmlns:p14="http://schemas.microsoft.com/office/powerpoint/2010/main" val="218750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F050-5E8A-45EA-92E4-6E45BC24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450EE-D0FA-40B0-B245-33CEB21A1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Max		Esther		Molly		Miss Wray</a:t>
            </a:r>
          </a:p>
          <a:p>
            <a:r>
              <a:rPr lang="en-GB" dirty="0"/>
              <a:t>Samuel	Ruby		Tom		Miss Vetch</a:t>
            </a:r>
          </a:p>
          <a:p>
            <a:r>
              <a:rPr lang="en-GB" dirty="0"/>
              <a:t>Josh               Jana                  Adrian     	Miss Rogers</a:t>
            </a:r>
          </a:p>
          <a:p>
            <a:r>
              <a:rPr lang="en-GB" dirty="0"/>
              <a:t>Ella               Guy               Mrs Mallinson  	Mrs Acheson</a:t>
            </a:r>
          </a:p>
          <a:p>
            <a:r>
              <a:rPr lang="en-GB" dirty="0"/>
              <a:t>Asa               Juliet             Mrs Barker</a:t>
            </a:r>
          </a:p>
          <a:p>
            <a:r>
              <a:rPr lang="en-GB" dirty="0"/>
              <a:t>Oli               Charlotte       Mrs Lewis</a:t>
            </a:r>
          </a:p>
          <a:p>
            <a:r>
              <a:rPr lang="en-GB" dirty="0"/>
              <a:t>Jacob            Rufus             Mrs Mickelfeild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6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F029-0004-47F0-BB3D-83413365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A3B7-F61A-4F1C-AE81-410F113C7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352939"/>
            <a:ext cx="11090274" cy="390952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Cheese pizza £1 (10)                				£10</a:t>
            </a:r>
          </a:p>
          <a:p>
            <a:r>
              <a:rPr lang="en-GB" dirty="0"/>
              <a:t>Swizzles drumstick squashies pack £1 (3)			£3</a:t>
            </a:r>
          </a:p>
          <a:p>
            <a:r>
              <a:rPr lang="en-GB" dirty="0"/>
              <a:t>Quavers multipack £2 (1)                                                               £2</a:t>
            </a:r>
          </a:p>
          <a:p>
            <a:r>
              <a:rPr lang="en-GB" dirty="0"/>
              <a:t> Morrisons Lemonade £0.80 (3)				£2.40</a:t>
            </a:r>
          </a:p>
          <a:p>
            <a:r>
              <a:rPr lang="en-GB" dirty="0"/>
              <a:t> Coke bottle £1 (2)           				£2</a:t>
            </a:r>
          </a:p>
          <a:p>
            <a:r>
              <a:rPr lang="en-GB" dirty="0"/>
              <a:t>Shortbread mini bites box £1 (2)                                                    £2</a:t>
            </a:r>
          </a:p>
          <a:p>
            <a:r>
              <a:rPr lang="en-GB" dirty="0"/>
              <a:t> Vimto cans £2 (2)					£4</a:t>
            </a:r>
          </a:p>
          <a:p>
            <a:r>
              <a:rPr lang="en-GB" dirty="0"/>
              <a:t>Brownie Bites box £1 (1)				£1</a:t>
            </a:r>
          </a:p>
          <a:p>
            <a:r>
              <a:rPr lang="en-GB" dirty="0"/>
              <a:t>Morrisons strawberries £1.50 (2)			£3</a:t>
            </a:r>
          </a:p>
          <a:p>
            <a:endParaRPr lang="en-GB" dirty="0"/>
          </a:p>
          <a:p>
            <a:pPr marL="3657600" lvl="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273C60-7925-4EEE-95EC-86FB4B10FD39}"/>
              </a:ext>
            </a:extLst>
          </p:cNvPr>
          <p:cNvSpPr txBox="1"/>
          <p:nvPr/>
        </p:nvSpPr>
        <p:spPr>
          <a:xfrm>
            <a:off x="550862" y="5327780"/>
            <a:ext cx="721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						£29.40</a:t>
            </a:r>
          </a:p>
        </p:txBody>
      </p:sp>
    </p:spTree>
    <p:extLst>
      <p:ext uri="{BB962C8B-B14F-4D97-AF65-F5344CB8AC3E}">
        <p14:creationId xmlns:p14="http://schemas.microsoft.com/office/powerpoint/2010/main" val="399613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66E2-5B6C-4EE4-A946-3D85D76D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053022"/>
          </a:xfrm>
        </p:spPr>
        <p:txBody>
          <a:bodyPr/>
          <a:lstStyle/>
          <a:p>
            <a:r>
              <a:rPr lang="en-GB" dirty="0"/>
              <a:t>Event/sports fun 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6C3AF-3B36-412D-A0DA-C828A650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334254"/>
          </a:xfrm>
        </p:spPr>
        <p:txBody>
          <a:bodyPr/>
          <a:lstStyle/>
          <a:p>
            <a:r>
              <a:rPr lang="en-GB" dirty="0"/>
              <a:t>School field £60 (1)					£60</a:t>
            </a:r>
          </a:p>
          <a:p>
            <a:r>
              <a:rPr lang="en-GB" dirty="0"/>
              <a:t>Rounders bat and ball set £6 (2)			£12</a:t>
            </a:r>
          </a:p>
          <a:p>
            <a:r>
              <a:rPr lang="en-GB" dirty="0"/>
              <a:t>Mitre Football £7 (3)				£21</a:t>
            </a:r>
          </a:p>
          <a:p>
            <a:r>
              <a:rPr lang="en-GB" dirty="0"/>
              <a:t>Cricket set £8 (1)					£8</a:t>
            </a:r>
          </a:p>
          <a:p>
            <a:r>
              <a:rPr lang="en-GB" dirty="0"/>
              <a:t>Tennis ball tubes £2 (4)				£8</a:t>
            </a:r>
          </a:p>
          <a:p>
            <a:endParaRPr lang="en-GB" dirty="0"/>
          </a:p>
          <a:p>
            <a:pPr marL="3657600" lvl="8" indent="0">
              <a:buNone/>
            </a:pPr>
            <a:r>
              <a:rPr lang="en-GB" dirty="0"/>
              <a:t>			£109 Total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93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09EE-6D8E-4095-B0AB-9CA19AA6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Timings for Saturday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4A01-ADE2-42BB-B20B-BCB8D361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1pm 		= set up games and food</a:t>
            </a:r>
          </a:p>
          <a:p>
            <a:r>
              <a:rPr lang="en-GB" dirty="0"/>
              <a:t>2pm 		= guests arrive offer drinks and start to get the games up and running</a:t>
            </a:r>
          </a:p>
          <a:p>
            <a:r>
              <a:rPr lang="en-GB" dirty="0"/>
              <a:t>2.30pm 	= game of football 4 teams 2 games (30 mins each game)</a:t>
            </a:r>
          </a:p>
          <a:p>
            <a:r>
              <a:rPr lang="en-GB" dirty="0"/>
              <a:t>3.30pm 	= football finishes drinks handed out cricket starts</a:t>
            </a:r>
          </a:p>
          <a:p>
            <a:r>
              <a:rPr lang="en-GB" dirty="0"/>
              <a:t>4pm 		= pizza and food</a:t>
            </a:r>
          </a:p>
          <a:p>
            <a:r>
              <a:rPr lang="en-GB" dirty="0"/>
              <a:t>4.30pm 	= everyone in a game of rounders</a:t>
            </a:r>
          </a:p>
          <a:p>
            <a:r>
              <a:rPr lang="en-GB" dirty="0"/>
              <a:t>5pm 		= people leave</a:t>
            </a:r>
          </a:p>
        </p:txBody>
      </p:sp>
    </p:spTree>
    <p:extLst>
      <p:ext uri="{BB962C8B-B14F-4D97-AF65-F5344CB8AC3E}">
        <p14:creationId xmlns:p14="http://schemas.microsoft.com/office/powerpoint/2010/main" val="179871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6158-4F26-4700-8A1A-C2EEA0C3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D6400-C0DC-4905-9755-80FFD2831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Food 	= £29.40</a:t>
            </a:r>
          </a:p>
          <a:p>
            <a:r>
              <a:rPr lang="en-GB" dirty="0"/>
              <a:t>Events  	= £109.00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FINAL PRICE = £138.40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52169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LeftStep">
      <a:dk1>
        <a:srgbClr val="000000"/>
      </a:dk1>
      <a:lt1>
        <a:srgbClr val="FFFFFF"/>
      </a:lt1>
      <a:dk2>
        <a:srgbClr val="412439"/>
      </a:dk2>
      <a:lt2>
        <a:srgbClr val="E2E3E8"/>
      </a:lt2>
      <a:accent1>
        <a:srgbClr val="B1A11F"/>
      </a:accent1>
      <a:accent2>
        <a:srgbClr val="D57117"/>
      </a:accent2>
      <a:accent3>
        <a:srgbClr val="E73429"/>
      </a:accent3>
      <a:accent4>
        <a:srgbClr val="D5175B"/>
      </a:accent4>
      <a:accent5>
        <a:srgbClr val="E729BC"/>
      </a:accent5>
      <a:accent6>
        <a:srgbClr val="B117D5"/>
      </a:accent6>
      <a:hlink>
        <a:srgbClr val="6671CC"/>
      </a:hlink>
      <a:folHlink>
        <a:srgbClr val="7F7F7F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371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Walbaum Display</vt:lpstr>
      <vt:lpstr>3DFloatVTI</vt:lpstr>
      <vt:lpstr> End of term party</vt:lpstr>
      <vt:lpstr>Guests</vt:lpstr>
      <vt:lpstr>Food</vt:lpstr>
      <vt:lpstr>Event/sports fun day </vt:lpstr>
      <vt:lpstr>Timings for Saturday </vt:lpstr>
      <vt:lpstr>Cost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term party</dc:title>
  <dc:creator>Simon Oakley</dc:creator>
  <cp:lastModifiedBy>Simon Oakley</cp:lastModifiedBy>
  <cp:revision>10</cp:revision>
  <dcterms:created xsi:type="dcterms:W3CDTF">2020-07-09T09:21:23Z</dcterms:created>
  <dcterms:modified xsi:type="dcterms:W3CDTF">2020-07-09T10:46:45Z</dcterms:modified>
</cp:coreProperties>
</file>