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73670" autoAdjust="0"/>
  </p:normalViewPr>
  <p:slideViewPr>
    <p:cSldViewPr snapToGrid="0" snapToObjects="1">
      <p:cViewPr varScale="1">
        <p:scale>
          <a:sx n="69" d="100"/>
          <a:sy n="69" d="100"/>
        </p:scale>
        <p:origin x="1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416</Words>
  <Application>Microsoft Macintosh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Headteacher Grewelthorpe and Fountains CofE Primary Schools</cp:lastModifiedBy>
  <cp:revision>15</cp:revision>
  <dcterms:created xsi:type="dcterms:W3CDTF">2020-09-01T18:15:57Z</dcterms:created>
  <dcterms:modified xsi:type="dcterms:W3CDTF">2020-11-15T23:04:53Z</dcterms:modified>
</cp:coreProperties>
</file>