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media1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6" r:id="rId6"/>
    <p:sldId id="269" r:id="rId7"/>
    <p:sldId id="258" r:id="rId8"/>
    <p:sldId id="263" r:id="rId9"/>
    <p:sldId id="264" r:id="rId10"/>
    <p:sldId id="268" r:id="rId11"/>
    <p:sldId id="270" r:id="rId12"/>
    <p:sldId id="257" r:id="rId13"/>
    <p:sldId id="262" r:id="rId14"/>
    <p:sldId id="265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E1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9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1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3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3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82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2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3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8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118D-C53F-41EA-8717-6A69ADDD4F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1B19-533C-4791-8B5E-3B2F6741E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3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9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12.xml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slide" Target="slide13.xml"/><Relationship Id="rId7" Type="http://schemas.openxmlformats.org/officeDocument/2006/relationships/image" Target="../media/image8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7.jp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" Target="slide14.xml"/><Relationship Id="rId7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11.jp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slide" Target="slide15.xml"/><Relationship Id="rId7" Type="http://schemas.openxmlformats.org/officeDocument/2006/relationships/image" Target="../media/image1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5.jp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slide" Target="slide11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3" t="9362" r="7837" b="3678"/>
          <a:stretch/>
        </p:blipFill>
        <p:spPr>
          <a:xfrm>
            <a:off x="363829" y="692696"/>
            <a:ext cx="8384635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4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6" y="2503190"/>
            <a:ext cx="5247828" cy="236597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95736" y="2560819"/>
            <a:ext cx="54638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chemeClr val="bg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27605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5696" y="2060848"/>
            <a:ext cx="5616624" cy="2808312"/>
          </a:xfrm>
          <a:prstGeom prst="rect">
            <a:avLst/>
          </a:prstGeom>
          <a:solidFill>
            <a:srgbClr val="D73E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051720" y="2492896"/>
            <a:ext cx="51125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chemeClr val="bg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19925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wizler.co.uk/ekmps/shops/twizler/images/well-done-congratulations-card-679-p%5bekm%5d500x500%5bekm%5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4983"/>
          <a:stretch/>
        </p:blipFill>
        <p:spPr bwMode="auto">
          <a:xfrm>
            <a:off x="1340338" y="377011"/>
            <a:ext cx="5798601" cy="56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4288" y="3885728"/>
            <a:ext cx="147420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236296" y="3969060"/>
            <a:ext cx="1330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56482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UUEhQWFBQVFRUYFxUVFxcXFRUVFhYVGBUXFxUYGyYeGBwjGRQVHy8gJCcpLCwsFR4xNTAqNSYrLCkBCQoKDgwOGg8PGi8kHyUsKiowLC8tLDAuLCoqLCwwLCwxLCwwLCwvLC0sLCwsLC0sLCwsLCwpLCwsKi4sLCksLP/AABEIANAA8wMBIgACEQEDEQH/xAAcAAABBQEBAQAAAAAAAAAAAAAAAwQFBgcCCAH/xABOEAACAQMABwUFAwkFBQUJAAABAgMABBEFBhIhMUFRBxMiYXEygZGhsUJSchQVIzNigpLB0UNTorLwCCTS4fE0RHPC0xclVFVjg5Ozw//EABsBAQACAwEBAAAAAAAAAAAAAAADBQIEBgcB/8QAOBEAAQMCAwMKBAYCAwAAAAAAAQACAwQRBRIhMUFRBhMyYXGBkbHR8CKhweEUFSMzUvFCYiVyov/aAAwDAQACEQMRAD8A3GiiiiIooooiKKKKIimOldMR26bUjY6Ab2Y9AOdOppgilmOAoJJ6ADJrPbbR8mkrhpWJSIHGeijgi8s8z6+grTqp3R2bGLuOz1W7SU7ZbvkNmN2n6BOrrtGbP6OJQORckn4DH1rm27RpAf0kSEfsEqfmSDVntNVraNcCJW6lxtk+88Pdiq9rNqSADJbLw9qIfVP+H4dKr5Y65jc4ffqH9Kzhlw6R3NllhxJ++itOiNNxXC7UbZxxU7mU+Y/nwp/WY6kyst6qjPiDBx0UAnf0wwFadW/RVBqI8zhrsVdX0raaXI03Froqvaya2rbHYVduUjOOCqDwLH+X0qwMKznWDV65kvJCsbMGbKtu2dnAAy3AYAx7q+V0sscf6QuSbL7h0MMsv6xsAL7bXTKfW+6c/rSvkgAH0yfjS8Wt93ERtkkfdkQDI9cA1Z9B6Chsl2pnTvSPaJAC+SZ3+p51M95DcKVykq8xkN8uVV8VLMdXS2fwv91ZTVtMDZsILONreGiZ6vaypdKcDZkX2kJzu6g8xUzVB0zoRrGZbmDJjB3rzUHcVPVTwzy+FXq3lDKGHBgCPQjIqypZXuuyXpD5jiqurhjbaSE/C75HeEpRRRW4tFFFFFERRRRREUUUURFFFFERRRRREUUUURFFFFERRRRREUUUURRusELPbui+0+ynptsqk+4Emkb6/isoVVRwGEQcTjmT0zxPnTzSGlY4RmRgOg+0fQcTVTtLU3UjTzeyT4V5EDgPwj5nNVtVKQ/JDrIRb/qOJW/TsBZml0YDftPBM5JLm6O14iOWDsoPIb/6mlbPSFxaMNsMUJ3qTtKR+yc4Bq1w2ZI3AAcuQ9wpK9sMqVcZU/63dDWt+VuaOcbIc/Hd/Sn/ADBrvgdGMnDeuW1rtVOe8GT0VifeQK5Gulr98/wN/Sq3Y2KhnjZQWRuJA3g8D/rrT8WK/dHwFUk3KKeJ5YWgEe+KmdR0w/ke8eimF1vtT/a/FXH/AJa7udZoFjZ1kRyBuUHxE8hjjUGdHr9xfgKZfmxGuFRVAAG0+Pu9Pf8AzqSn5QTVDxE1oudAsRSU225013bu4LmLRctyxlc7O0c5OTn0HQV9l0LNAe8jbOzvyuQw93MfGrhBZZHQcq6lsSOG/wCtXX5RDl1JzfyvrdQ/mct9AMvC25MNB6ZW6jMcgG3skMvJlIwSPjvHKpPRVqYoUjJyUULnqF3A/DFVbStkYnFxDuKnLAcPM46cjVr0feiWNXXgw4dDzHuORU9K92cxTdMDbxbx9VDUNblD4uiTs4HgnNFFFWK0UUUUURFFFFERRRRREUUUURFFFFERRRRREUUUURFFFNdIaQSGMvIcAfEnkAOZrFzg0XOxfWtLjYbUvNMqKWYhQBkknAAqn6V1zZzsWoP4yN/7q8vU/Coy90jLev8AciB3LyHr95vpUhZ2KxjCj1PM+tchiWOkXZD47/t5q9ho44Bmm1dw3Dt4qJt9GPJModizNvc5yQvPJPP+oq+WFmABuwo3KOW6oTVm029qQ8ZGPuRd31+gqp9puusnemytWKBQO+dTgkkfqwRvAAIzjeSccjm+wKicYw49J2pPALRxOqu/KdjdO/f6LR59YLZH2HuIVf7rSIG+BOaeZDLuIII4jeCOoNeaRo9cb8+tT+qOuEujpApJe2ZhtofsZ4unRsb8cDjrgjppKCzbsNyqVtSCdVqGkbfYuo2++GQ+ZAyv+vKnvdV91iAaJJVOQGjcEcCMjf71Y11XkXKWHmqvMP8AIXV6x5dG08NPD+0mYqR0Db7ckr43F9n91N3zP0py7YGem/4UjY3q2tgZ5OCxmQ9TxbA8yWx76m5LQ85Ul/AfM6LGV+WJ3XYfX6KQ01rBBaIHuJBGpOBnJLHoqgEn3VAWvavo932e9ZOjOjKvxxu9+Kyoi50ncNIweaQgkIvBIweAHJRkDz8yajmhTaZMLtKSGXdtKQcEEcQQetetMoowLPOvUqJ1Qb6DReiLhFdQ6EMpGcggqynmCNxFVIaRmspSiDbjPiCHoeYI3gjGPdwqr9lmsrW9yLSRswzZ7vP2JMZwOgbBBHXHU1fNZ7PZCyD7DA/uE4YfSudxmmfEwvjPxN1B4jePfBW+HTtc7K4XDtLde731qY0PpuO4XKHePaU+0v8AUedSFUC40eVYSQnYkG8EcD/1+B51YdAazib9HINiYcuTY5r5+VV2G4xHVDI/R3mp6mjyjnItW8N4+3X4qeoooq9VaiiiiiIooooiKKKKIiiiiiIooooiKKK+FsURI3t4sSF3OFUbz/IdTWe3V297NtHIjXgPujp+I8zSusGl2u5hHH+rU7vM83P8v+dP7O1CKFHL5+dcTjWK5jzUZ08/e5dDTQClZnd0z8h6pS3tgoAAwBXV8MRNjjjA9W3D605ijrnSCeFR1kjB9NsVyUX6kzWneR5qPPdwupaxiWGHPJF/woN/0NedbvSfhluX3s7M582Y5x/E1ekb+124HjH2o3X+JSP515utdBveILWMqskjBRtnCghgx2iATwB5Gvc6EBkby3cPVczUHM4X3lR3Z7rFH+doJL6TEIZj4s90rbDd2WXhgPs7z5E86vXaBpy1vLtvyV1kCRorum9WfxEYYbmwMDI6Y5VkGsGg5LO5kt5dnvIm2W2TtKdwIIPTBHHB64qa1NhISRzwOAPPZyT9RWFI5xmB7V9nADFvWpl8bjQeG4xLJHnqI/Y+ClR7qsEDZVT1A+lV3swgI0O2RudpyPMY2fqpqfsjmJD+wv8AlFee8tGgTsI/281Z0pvD3/Rc6ROIZPwP/lNQHahOY9ERoN3ePCh9AC/1QVO6V/USY+430qG7X7Qto1GHCKaNj6FWT6utS8iQOceTxb9V8rP2fH6LP9Vu0GHRdwROjNHLHgsgBZCh8PhJGQfEDv5Cs61w1lF1pKe7hUxCSTaQbgwAUKCcbsnZyRv3k8aea4WZZUlUZABDeQOCp+OfjUZqjomG5vIobiYW8Tk7UhHDCkgDO4EkAZPWu7q8wmKroLc2FbbLSR2ILgbmVkf0ZTn6rXo/SMIkiPMEfJhj+deePzMqyR2kL96plEaPjG2pfCtjlnaBr0iU8OOWMVLXDMxgdttr8ljTHKSRxVUshtRIeeyPiN38qZaS0dteJfC67ww3bxw31KaNX9EPV8em22KJY68NLzFKcp2ErqGylrzbinOrOsPfAxy7pk4/tAcx59R/oT9Z/pG2ZWEsW6RN+7mB/r4VcNB6VW4iDjceDD7rDiPTmPI16Lg+Jfio8j+kPmtKtpg39WPonaOB9OCkKKKSurlY0Z3IVEUszHgqqMsT5AAmr1VqZaf1hgsoGmuZBHGvM8WPJVXizHoKpUOt2mL0CSxsYYIDvR71225F5ERoQVzx5joTTbVbQR0vc/nS+UmAEixtm9lY1J/TOvAsxGd/HjvAWtPoizaXXfS9kC+kNHpLAPalsnyUHNjGzMSMczsjzq/aI0tHdQRzwsHjkUMrDmDyI5EHII5EEVH63a1QWFq81wwxghEPtSvjcijnnnyA3ndUX2S6De10TAkoKu23IUP2O8Ysq4PAhSuR1zRFcKKKKIiiiiiIqt666X7uLu1PjkyD5J9r48PjVidwASdwHH0rNLi5N3dFz7Odw6Ivsj3/AMzVRi1XzEBA2ny3qzw2ASSZ3dFuvonehbHZXaPtN8hyFTESUlGtO41rzGaQuNyt6aQuJJX0yqgyxAHmcUyvNLxshUNv5HBxtA5X5gVJd0DxAPqKb3Fqh4ovwFYwluYHW612Fl/iupPR2nYpVGGCseKMcEHy6+orIu0bV42d4ZVX9BcHaBHBJOLr5b8sPInHs1drjRScsj5j502uIH7sxuBNEeMbjaX3A71PmpBFekYfyidE4GZmmwkeignw1krf03dx9VjU+rsEjbe/ecnDbiTx9PdUnozRjTyR2tsoy24Y9lVHEk9BxJ/mavNp2cWU74Es0BP9mSrD0R2Gfccn1rQdXNUbexXECeI+1I3ikb1bkPIYHlXXxYjSvZzlPqT71VK+klY7LLuXVvo1bSw7pfZihIzwJIU5b1JJPvpG1GEX8K/QU71if/d2Xm5VB6swH0z8KQxXmXK2TNLG3fYnxKtoBaPv8rJC+XMTjqjfQ1I3Fml1amOQZSaIA444ZQcg8iOI8xTRhS+rcubdVPGMsh8tknHyxTknLlkkZxAPgk7bx34Hz/pYRp3QsljO0E4yu/YfHhkTqP5jkcioyMQxksiKD1VcH443V6S0tYwyxFbhEePiQ4GB55PA+Y31Q30PZpJ/ulqmQf1j7T4PVVkJA9SPdXo8+NU9OzNOPi3W2lVsWHyTOszZv4KL7NtWtlxfXeI1XPcK24sSCDJg7yACcdSc8hm76U1tTYKxZLEY2iMAZ5jO8moYWJY7UjFj65PxNPbW2VeCj15/GuMxDH6icktAaPE2V3DQwwAXOY+AXyz0rhVVYX2QAN2/cPdT8PtDgR5MMUpEaUYVwEpAdoFk9wJ0FlHypUdo+7/JLkHhFKcMOSnr7ifgTUvKtRmkrTbQjnxHqP8AXzrdoap1PKHtWzEWuBY7YdD76leAaz/ttvHGjkgiOHvLiG33ccMSxHvKAHyY1ZtUtJ99bja9qPwN13Dwn4Y+Bqtdpcn++6HQ878N70Ax82r1aKQSsD27CqGWMxPLHbQrzZWaxRpHGNlI1VFA4BVACj4AUtQKKlUazWHQ66Q1juXuAHi0dHAkUbb172Ve92yvA48XHov3a0us3tZja60yox8GkLVHXzkgGzj12Y5D+8K0iiIooooiKKKKIoLXHSHd2xA4yHYHod7fIEe+qpoC38Jbqce4f8/pT/X+5zJGn3VLH1Y4HyX50aOh2Y1HkPid5+tcHygnLpS3hYfUrpKZvNUY4uN0+iFOoxTeMU6SuQetV6UriRK7orBri03UF0xkipApUm0eaSMFWsVaALFTtlUe1ir+0PeONOY7+4gH9/GOu5wPX/r7qcLDSwFfRicsEmeE2Xx8gdo4XHA+9ExW9e5kV2QpGmSoJztOd217hn40+rhYgDkbs8RyPnjrXdaVZVvqpTLIblROIPRFhwRUdcmWKQvAV8eAyHftEcGA9Kka+BedR01Q+nfzkZsV9a6266jjYySeK4cv0QblHw/1519eDG4DA6CpGuGirabXPc8vkNypBKftuUeIaXjip5Dbini2a1YxRT1bf0gPFYPqAExRcV8llCgliAOpOB8TVR1j1xlkuDY6JQXF0N0sp/UW3Il24Fh04A7t58NfbDsWilxJpO4mvpjxBdkhU9EVcNjlxA8hWzScmqicl05yDxJ9+wtV04GxPr3XSxjOHu4AeglVj8FJplDrxYyuES6iLHgNrZyegLYGaaXdhZaNuNm50RCLMnwXqJ+UKgPATq6l48feyR0zyNc9M6vLE0LpbuzrgCzhjaVSw8LLIgCq28EZb3EVct5LwAdN1+5fBVuG5TurU/dXrR/ZlBI9Rlh/5xUd2k3KnSuhowwLi6LFARtBTsAMV4gZB3+R6VStXNV9N3KxLtSW0EY2UnZVS4ZATs+Fn2wcHju3Y41quqfZ5bWJMihprhvbuZztzNnjhj7I9OPMmrzDqeSnh5uQ3sdOxKuZszw9vAX7QrQKKKKsFqLO+2G3aKO10jGCXsLhHYDiYZCqyL7yEHoxq/2l0ssaSIdpHVWVhwKsAVPvBFJ6S0ek8MkMq7UciMjL1Vhg+h86ovZnpk2zyaIuWxPaswgLbvyi2OWRl6lV4gcBj7pwRaJRRRREUUUURZrrTLt3rjoVT4AZ+ZNTMYqvXhzev/47f5zViSvL8UfmmJ6z5rq5hljjbwaE4jpwlN46XU1SOVa9LAU7htRzpqjVXL3tHiWXubdHuZckYixs5HEbR448gR51a4THE55c9ua3gO3coRDJLpGFcXjAHCmcnGoqx0/K5CzW0sJbgSUkT0LISVPqAKkqYrUMkdla0Dst9FiI3MNneqKKKKpFkiiiiiIooooiKKKKIvobFU7XvtIS3tJVt3LXDDu4yqsVV3OznvMbOVBJG871FXAiqR2u91+bHR2CMShhAOMOhBzjkoXIJ5ZHlV1g0+SpYw3IJGxMme4AudyuGo2p8ejrRIUALkBppOckpHiYnpncByA9SbDVH7M+0QaQhVJlMV0sasVYYEyZ2e/iz7SlgQccDu31eK9XVYmGndHvPA8UcpgLjZMigF1Unx7GdwYrkBuWc8qiNVuzmx0fgwQjvAP10njlPXxH2fRQBVmooiKKKKIiiiiiIqndo2pjXkSzWx7u+tj3lvINxJG8xseYbHPcD5E5uNFEVa7P9c00laCXGxMh2J4uBjlHHcd+yeI+HEGrNWW38X5p1gjnXw2mk/0co+yl1nwt0G0xB3/3knStSoiKKKKIsvvk2b5x/wDWPzfP86n0qE1lGxfSH9pW+KqamozXl+KNyzEdZ811cxzRxu/1CcoaXQ02Q0shqlcFXuCT0rbtJA6IdlnXZ2vuhvCzDzAJPuqA1o1YVNHbNsuw1uRLGV9raT2jtcSxXO/qBVpU11xFSw1L4S3LsBv2+/qsWSuiII3G6perGvZKRrejYMi5juOEUuCVIY8FYEEHlnpuzdQ2eFU7VKGNLi60XcKrxMxlgV94KsMlV8wMEY3gq5p7calXdmCdHT7cfH8muPEo8kfdj08PmTXVVWANqWCopDt1tu7lNUCEyloOW+o/iQdnZ5X3hWWiqYvaGYWCX1rLbtw2sZQ+Yzgkem1U9Ya12k3sXEeejNsN/C+DXMy4bVRGzmFRPppWC5bpxGo8RopWilI4c8Dn0pUWfnRmGVL+i1apeAm1FOTZ+dMry8iiGZJY0H7Tqv1NZPwuqZtYvrXB2gSlFVXSXaVZxblczHpGpx/E2B8M01hu9KX5xBF+RQn+1lztkfs5GTu6L+8Kmp8Gq5zYNt1lbYpZAMz/AIRxOn3PcFOaf1kS3ARQZZ33RwJvd2PDIHBfPyOKy46Cm0ppsWl1Jtd2veXOyfCiIRmBMHkzKhI5knfjJ1IaGt9E2k1wcyTBCWnk8UkjncoBPsgsQMD35rNLdJ9FXFheRAz3F6HilgbcZA7o67Ln2W3pvPMdM12mHYdBhr2NcbyOvr2C/hosHyAU7zFsuG33njbgNnWb68FsWmNVYp0jC/oZIP8As80QAeAgbOE3YKEeEocqRuI4Yrza9XFi/d6VgIjHC+tlZ7dhyMqb2hPUb9/Ddvqyat60QX0ReEnKnZkjcbMsLjikiHerAg+RxuzUsRXSqmSdrcrIivGwdHUMrKcqykZBBHEEUrXEMKooVQFUcAAAB6AbhXdERRRRREUUUURFFFFEVI7ZNEd/oecj24dmdT0MRyx//GXqzat6UFzZwTj+1hjc+RZQWHuOR7qcaTshNBJE3syRuh9HUqfrVM7ELgtoWFW4xvMh8sSsQPcGoivtFFFEVA18tdm4V+ToPipIPyK0tYS7UanyHy3GpjXXR/eW20OMZ2v3Tub+R/dqs6CnyhXmp+R/55rgcegLJS7jr47fmump387SN4t09/JTSmllNN1NKo1cs4LXcE4U12DSCmlAahIUJCpHaroctEl1GSrwkAspIZVJyjBhvBV8Y/FUbqb287B7jSgwy7hcouQfOSMcPxKP3RxrRru1WWNo3GVdSrDyIwa84666svDK6N7cfP76cVYe7f8AEcq7rk1XXYadx2bOz39FK+H8TT2HSZr2t3+B1716ktbyC7hDRtHPE3MbLofI8RnyO+oHSPZdYS5Pc92TziYp/h3r8q8t6E1iuLOTvLaZ4m5lTubyZT4WHkQRWqau/wC0bMuFvbdZR/eQnYf1KNlWPoVrsS0O2hU8c8kRvG4jsKuUvYsinMF3LH6qGPxUrXH/ALJLn/5lJ/DJ/wCrUtobtl0ZcD/tAhb7s4MZH7xyh9zVZLTWe0l/VXUEmfuTRt8g1Rfh4+C3RilV/L5D0VBPYzIx8d+zD/w2J+ctSOjuxi0TBleWY894RT7lG1/iq132tVnD+tuoI/J5YwfgWzVc0l206KhB/wB57wj7MSO5Po2yF/xV9EEY3L47FKtwtnt2WHlZWDReqNpbkGG3jVhwbZ2nH77Zb51ME1h+m/8AaSG8Wlr6PO31jj/46zjWDtI0hpDwSztsMcd1HiOM55EL7Q/ETUoAAWi5z5HXcST4rbNc9KJpC9t7KGRZIlYyTlGDL4M+AsN2QMjHVx0pp2oSG3NjfAZW0ulLgf3cmAx/wAfvCmvZBoHuoGmI3t+jQ/srvc+9/wDJVq1vsUmsLmOXchhkJPHZ2FLq2PIqD7q4CtxL/lGOGxht46H5K3qo8jBAP8R/6Op9O5d61akmdxe6Pl/Jr0KMSj9XcJjck6jcwIxhsHG7jgY+an9offym0vY/yS/TcYW9mX9uFifEDxxk+RYb6ZdjetDXFhHBOCs8EaYDbjJbkfoJV6rs4UnqvnVh1u1HttIxhZ18a/q5U8MsR6q3TyOR799egKlVgoqt6k6MvbaN4byZbhUYCCbf3rx44Sg/aB55Oc8TVkoiKKKKIiiiiiIooooiKoPY0CLS56fl91s/hyn881dNKX6wQSTP7MUbufRFLH6Vhmrq3+idHW+k45HlglYtdWjnwhJJGCSxn7BI2Mnqy5yCQCLfqKY6G0ul1bxzwnajlQMp54PIjkQcgjqDX2iJ1NGGUqd4III6g7jWYd2ba5ZG4KSpPVT7J+GDWpVUde9EZUTqPZGy/wCHPhPuO73+VU2MUvPQ5htHlv8AVW2Fzhkhidsdp37kmjUoDUToe92l2T7S/McjUoprzaRhabFb0sZY4gpdTSitTcGlFaoCFrkJcNVT7QtV/wAph72MZmiB3Di6cSvmRvI9451aAa6DVLTzOp5BIzaF9ikdE8PbtC8r6W0TsnaQZU8QOR/pUSBW5a86oPDIbq2yFztMEyGibjtrjeFzv3cD5cFdA6zWF2O60rbQGTgLkxgFvxsgDKf2hu645+oUGIR1MYcD74FZ1uHiUfiKUXB2t3g+/dllOitAKyhnOcgHA3AA9eZp82rcPQ/xGtvk7HbB0DWzyRKRlSkneR4PTbySPRqh7nsYmB/R3EbD9tGQ/LarOVlRmu06K0oKrB+aDJWAO33F9e3VZM+rMR4bQ9D/AFFQeltDmEg52lPA+fQit7texhz+suUH4ELfNiPpUnD2LWIIa4aWcLk7LsEjHmQgB+LEVnA2oDvj2LWxaXCXREU4+PdYEDvvYLzPY6OkmcJDG8jngsalmPuUE1ZNF6pTx3AjlTZmJVVjJBYM+MbWCdk7xuO8Z31sWs2vlrZRNbaLSNWO4yQqqxx8iQQMSP57wOOTwqK7NtAM0jXkwJ9ruy28u7Z25MneeYzzLHpWviVe2nhc4ezwWpQURhb+KmFrdEHedx99qv8AoyxWCGOJPZRQvrjifecn30jp2yM9rPCpwZYpEB6F0Kj3ZNPC1ck15cHuz85vvfvUBGa5O9VPUCBL7R0Cq5t9IaPzDtgZeIqSAsiH9ZE6qMqdxIbBBGatujdcAsi298otbk7lyf0Fxj7VvKdzZ3eBsOM4weNVLT2rMq3H5do5xFeAeNT+quV3ZSVeGTgeLyHA4YSGhteLHSyNZX0IiuM7L2s/Nxzifdk9MYbp1r1bD8RirY8zNu8cPt1qrkiMZ1WhUVRl1Z0hYn/3fcC5gH/dLwkso+7DcjeOgDDA86vAqxUS+0UUURFFFNdI6Vht0255UiT70jKg+LHfRE6oqiT9sdmzFLRLi+kH2baF2GfNmxu8xmmj22mdJeGTZ0VatxVG7y8dem2NyZ/dI6GiJPXTSp0rN+abJsrtA306+xDErZ7pW4NIzDGB93H3tm0a42MaaHu4gAsaWcyqOSqkLbAHpgfCnmrWq9vYQCG2jCKN5PF3bmztxY/9Bgbqo3bxrctvYfkqH9NdbsA71hUgux/EQEHXLdKIqBqXrZdw2MUcTEIveYGDzkcn5k0Vq2oGokcGjbaO4j/TbBZwc5VpGZ9k+a7ez7qKIrzXEsYYFSMgggg8CDxFd0U2osy0vo17Sfd7PFD1XmD5jgfcalba4DqGHA/I9KtWmNErcRFG3c1bmrciKz10ktJSjjd8mHJlP+ulcLjGFmN2dg08ur0XTU84rI7Hpj5hWEGugabQzhhlTkGlg1cq5tlG5tksGrrNI5roNWBCjIS2aomtPZwshMlrhH4mLgjfgP2T5cPSruGr7tVPTVMtM7NGfQqSGaSB2ZhWL2Wm73R7lEeSE53xsPCfPYcFT6ge+rHbdtF4uAyQPu47LKT5+F8fKr/eWkcq7MqK69GUMPnVdn1CsZCcKUPRJCP8LZxXUU/KAW+MEdmoVgamln1ni14j2CoWftquyMLFCh64dvkWxVY0xrbeXh2ZZXcHhGvhQnl4EADH1yavqdm1mOPeH1kGPkBUvozR1tAcW8ShubKMt75G3/OpJcfYR8IJ+QWTJqOH4oYtez66qmar9nDMVkuxspxEX22/Hj2R5cfStJVQAAAAAMADcABwAHKvm1XJauWqquWqdmf3DcFXzzyVDsz12WrgtXJNck1qgKEBfSahNYtVba9XE8YLD2ZF8MifhcfQ5HlUuzUyv77YGBvc8F48fKtmnMjHgxkg9SkbFn+G11WoNa9I6JbYlzpG0AJDf96iQDJ2jv2gBk5Odw4qKvmrfaTYXwHc3Chz/ZSkRyg9Nlj4v3SRS+rerndqZJsNK43537IPFfXr8PXBO1zsybR87TwLm0kbK439yx/s26Ln2T03cRv9SojOYQZ+l729apalsbZCItR9erqXpraqqaydqFhZ+F5hLLwEMGJZC3JcKcKfxEV5Na5YjBYkDgMnA91WLULXdtGXImWKOUHcysq7ezz7uTG1GfTceYO7G4tda9pjWPS0whlnP5psZZliLBQ9ygcNsPKWx3algFz4Su1kgjjarDslsVfvJ1kvZf7y7kaUn93cnxBpxZaWstO2EkaNtRyLsyRnCyxMd65XfghgCDvBK7s1n9zNpvQSMqBb6xiB2XdSxjjH3grCRAB12lA4HoRbNa2aRKEjRY0HBUUKo9FG6lq8+n/aRuv/AIWDP4pPpmq7rF226RulKiRbdCMFYAVJ/wDuElx7iKIts7Qe1W20apQETXRHhhU7lJ4GVh7A549o8uow/UzSr6Q0/bS3R71pJwTkeEbIJQBeSqQMDyqjMxJyd5PEniTVy7HYNvTdoOju38MUjfyoi9YUUUURFFFFERTDS+h0uE2XG/7LDip6j+lP6Kxexr2lrhcFZMe5jg5psQsyubWWzl2XGVPAj2XHUdD5VKWt2rjKn1HMeoq5XdmkqlJFDKeR+vkfOqVpXVCWFtu3Jdeg9se77Q+flXG4lgbhd8Wo+Y9V0ENZHUjLJ8LuO4+idBq6DVDWumxwkGD1HD3jlUnHKCMggjqK5SSJzDqFLJE5m0JxmvuaSDV92qhsobJTNcyRK3tAH1r5tUbVNQvlrJP8gj+6PnSqAAYAAHlXzao2q+kk7VkSTtXWa+ZrnarktSy+WXZauC1N7m9VPaO/pz+FJ2dpPdn9GO7i5uefp193xrbp6SWd2VgUoZYZnGw4lfLi/wDEEjBeQ7gBvwfOrBq9q13R72bxTH3hPIefn8PN7obQEduvhGWPFz7R8vIeVSdd1hmDspfjk1d5Ksqa3MDHFoN53n0CKQvrFJo2jlUPG4KsrDIYHiCKXoq/VYvMPal2USaOczQ7Ulox3NxaEngknlyDc+B34znVe3rm2WRGSRQ6MCrKwBVlO4gg7iCK88dqHYu9ptXNkGktt5ePe0kA5kc3jHXiBxyN9EWb6E07PZzLNbyNHIvBhzHNWB3Mp5g7q9DaidrVtpSI2t2FiuJEKFD+qnDAqwjJ4EgnwHfv3E8vNVfQaIn+sGh2tbqa3f2opGTPDIU7m9CMH31H080ppeW4cPM224VVLn22CDC7TcWIXAyd+FFM6IitJ7AbLb0wrf3UEz/ELH//AErNq2j/AGa9H5nu5vuxxxj99mY//qHxoi3uiiiiIooooiKKKKIivhFfaKIozSmrsM+91w3313N7zz9+aq9zqXPGSYHDjpnZb3g+E/Gr3RWjUYfBUaubrxC3YK6aEWabjgdQs3e/li3TxMPMjZ+fA+6lYtNRniSPUf0rQmUEYIyKjLnVq3c5MS5/Zyv+UiqCfk406xu8ff0W83EYnfuMt2H6FVhL+M8HX44+tKC4X7w+IqWk1Gtzw219G/4gaSOoMH3pPiv/AA1oO5OT7iPFSfiqU7z4fdRpuF+8vxFJSaSjHFx7t/0qbTUW3HHbPq39AKdwap2y7xED+Is3yJxWbOTcp6Th77liaymH8j3D1VS/O+0cRo0h6Af0yflTuDQl3NxxCvn7XwG/6VdooFUYVQo6AAD4Cu8VawcnoI9Xm6134lb9tgHWdfsoDRmpsMZ2nzK/V/Z/h/rmp4LX2ir6KCOEZWCyr5Znym7zdFFFFTKJFFFFERRRRRFjfad2HibaudHKFlO97fcqSdWjzuRv2eB5YPHB7yyeGRo5UaN1OGRwVZT0IO8V7cqt65agWmko9m4TDgYSZMCVPRuY/ZOR799EXkCitG1s7Db60y8I/K4hziB7wD9qHj/CWqhnRcv91J/A39KImtenuwjQX5PolHIw1w7Snrs+xGPTZTa/frGuzfsym0hcr3iOlqjAyuQVyBv7tM8WPDd7IOegPqaCBUVUQBVUBVUDACgYAA5AAYoiUoooo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4248472" cy="36365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12160" y="3140968"/>
            <a:ext cx="1944216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56176" y="329630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+mj-lt"/>
                <a:hlinkClick r:id="rId3" action="ppaction://hlinksldjump"/>
              </a:rPr>
              <a:t>Next</a:t>
            </a:r>
            <a:endParaRPr lang="en-GB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907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19758"/>
            <a:ext cx="3096344" cy="4283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64088" y="2996952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5397624" y="3075347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+mj-lt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95935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udseygrangefield.leeds.sch.uk/news/wp-content/uploads/2013/01/well-d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15416"/>
            <a:ext cx="56166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72200" y="1268760"/>
            <a:ext cx="2376264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52220" y="146532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hlinkClick r:id="rId3" action="ppaction://hlinksldjump"/>
              </a:rPr>
              <a:t>Next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3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12" descr="http://www.ellenscountrycuisine.com/Balloon_Bor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3" y="7937"/>
            <a:ext cx="8958979" cy="67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2.gstatic.com/images?q=tbn:ANd9GcSSA55FUvtjn3tOpZG4FWkrad2cMqfHx9rno80c4_GzALnGVmhlv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56" y="4270308"/>
            <a:ext cx="1841443" cy="183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1920111"/>
            <a:ext cx="802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Segoe Print" panose="02000600000000000000" pitchFamily="2" charset="0"/>
              </a:rPr>
              <a:t>Well 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7440" y="2792096"/>
            <a:ext cx="5506144" cy="1200329"/>
          </a:xfrm>
          <a:prstGeom prst="rect">
            <a:avLst/>
          </a:prstGeom>
          <a:noFill/>
          <a:ln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Segoe Print" panose="02000600000000000000" pitchFamily="2" charset="0"/>
              </a:rPr>
              <a:t>Class 1</a:t>
            </a:r>
          </a:p>
        </p:txBody>
      </p:sp>
      <p:pic>
        <p:nvPicPr>
          <p:cNvPr id="7174" name="Picture 6" descr="https://encrypted-tbn0.gstatic.com/images?q=tbn:ANd9GcT_8BWpUyX3SyMel-qr8iEntJWBJqO7B7kw_NbzYgaPpQNYUkfZbBp1se5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70309"/>
            <a:ext cx="1375479" cy="183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http://www.clker.com/cliparts/z/n/T/r/k/Q/gold-medal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8" name="Picture 10" descr="https://encrypted-tbn1.gstatic.com/images?q=tbn:ANd9GcSwzyAON6rHK3GOCeJUeJAszbVtmQC7OebzYJatvlEBuR-jHAD-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901" y="4465490"/>
            <a:ext cx="862045" cy="143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269577" y="373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377" y="527504"/>
            <a:ext cx="3467100" cy="19939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3" action="ppaction://hlinksldjump">
              <a:snd r:embed="rId4" name="chimes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69" y="3369790"/>
            <a:ext cx="1884362" cy="1789113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50" name="Picture 2" descr="https://encrypted-tbn2.gstatic.com/images?q=tbn:ANd9GcTgHKH3SUBzTld4SPe_k2znvg83GGhnWTUghKLQc_Q73Pt90-VPZ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771" y="3068960"/>
            <a:ext cx="1914525" cy="23907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40299" y="1338937"/>
            <a:ext cx="1513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Segoe Print" panose="02000600000000000000" pitchFamily="2" charset="0"/>
              </a:rPr>
              <a:t>car</a:t>
            </a:r>
          </a:p>
        </p:txBody>
      </p:sp>
      <p:pic>
        <p:nvPicPr>
          <p:cNvPr id="2052" name="Picture 4" descr="https://encrypted-tbn2.gstatic.com/images?q=tbn:ANd9GcT-nMUnWDwEYU4F3hvjpjBuedTWUaZBc3wWlvqlA2dPeKrvBJqZ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77" y="2873947"/>
            <a:ext cx="1752600" cy="26098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553378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cat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0619" y="5552687"/>
            <a:ext cx="2658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chicken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0017" y="5301208"/>
            <a:ext cx="1408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star</a:t>
            </a:r>
          </a:p>
        </p:txBody>
      </p:sp>
    </p:spTree>
    <p:extLst>
      <p:ext uri="{BB962C8B-B14F-4D97-AF65-F5344CB8AC3E}">
        <p14:creationId xmlns:p14="http://schemas.microsoft.com/office/powerpoint/2010/main" val="15728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hUUExQUFRUVFBcWFhcVGBQWFxgYFxcWFhQXFRQYHCggGxonHBUUITEhJSkrLi4uFx8zODMsNygtLisBCgoKDg0OGxAQGywmICQsLCwvLCwsLCwsLCwsLCwsLCwsLCwsLCwsLCwsLCwsLCwsLCwsLCwsLCwsLCwsLCwsLP/AABEIANIA8AMBIgACEQEDEQH/xAAbAAABBQEBAAAAAAAAAAAAAAAAAgMEBQYBB//EADoQAAECBAMGBAUDAgYDAAAAAAEAAgMEESEFEjEGQVFhcZETIoGhMrHB0fBS4fFichQVI0KCkgdDsv/EABkBAAMBAQEAAAAAAAAAAAAAAAABAwIEBf/EACcRAAICAgICAgIBBQAAAAAAAAABAhEDIRIxE0EEURQiYSMycYHB/9oADAMBAAIRAxEAPwD25CEIAEIQgAQhCABCEIAEIQgAQhCABCEIAEIQgAQhCABCEIAEISYsQNBc40AuSdEAKQsZjG2FCRCsBv3nnyVQzauKDURCeINwONVHzxFZ6UhUOz20jZjyO8sSleTrVtzV8qxkmrQwQhCYAhCEACEIQAIQhAAhCEACEIQAIQhAAhCEACEIQAIQhAAhJiRQ0VcQBzNFTze00BlgS8j9KTkl2BdIWRmNrXH4GhvW5UB+LRIhILifYc+Sm80fQrNnHxGGzVwrwFz7LMbRYq6K3LDoG9bnr9lAcN5v6pDnclKeRyVAUEbD3G57fWo3pLcPdYEVpe/m7VsrtzuYTTImY2LVDhRkbkZVzHNdmoQcwPPjZbiU2hhkDPY7yBZY9zaC91GmZwM1tw/NyrGTh0aPRm4tBP8A7G+qkwJhrxVjg7oaryU4vDGpHMC5v0S8N2mYx4LHFpBpyI4U4Kqzr2aUW1Z62hQcGxJsxCERp6jgd6nK6diBCEIAEIQgAQhCABCEIAEIVbPYs1lm0J9km0uwLImmqrJrG2Ns3zHsO6oZ3EHP1fQcBcKA8jeSewUZZvoC/dj7uDAPU/VIibSEfp9/uqAvbwHrcpl8dn6R+clLyy+xWXUbaR+uYAdAmXbSRHCjSfQUPdUr8QYNA3sKJJxXt+bws+R/YWWEWLEfd1P+RuoUQNbrcf007XVfGmyTcerifa1KpH+IA1PYH3/lZckKyybOQySAG14GlfdShMDRZWLPAm1Kcag/t6hKfiVgKk7reg1rpUBZ8qQrNNFnGtG78/CqDF8ay97fQDifuoDZxzjryTMw2GI48QloY2orpU2J6qSyObdejUI85KJLhQokQViPyN4ABxFf1ONh0ATc/h5aPI9xdqNKU0tQCmqpcf2qMF+WVDam5ilocQeDGmwPMquweNOTb7x4pAdV1XGg59VrjlceUqR1cMa/VKzSy20LsoBOle99a3rf0omJjFC42I5UqO9ag7lVzLf9V/CvuRdSZeVFi4251H8+im8j6RzyXF0MMe7OXAB39wt2SoTO6lRpqvlYPrX03KXK4WTSup3b1K23RXEpSN1/4sju/wBRp0IBXoSz2xuD+BCzEeZwHoFoV7GBNY1ZidctAhCFYwCEIQAIQglAAmJqbbDFzfhvVbimPMhg5TUjfw6cVg8Rx57ySTQV/KqGTMo9Cs1WI42XVFQ1vL7qiOKA1oev7rMTOIudvTDY/D86WXK8zYrNDHxD8ty5qFFxM8uVKceqgmJbSvSo6mlO4TZIrr9elRT5rDkKyd/mPDTnWvTXVcfP23cd1Odu+irzEG805aVrW9P4XbVvWu4kH51NUJgShNdjy9Dalx3Tbp0/zrTmokXKN4O+nta1vqmnRRpV1a8T7cOyy5UBJfMV1rrTd731+6ZiRBpppuskZxw39OdLFR4rgDSnDfa+vsFNyCiRFimgqffdw4+6azA0qKV04aj73ouPhNy5q23/AG6pyVhGI6rh5ALDSu7Tgkots1QkR6E5RUDeKpmcjmIQaE0FC0akGladNe6u4bmtGWlAd37LMzUfw4jmAZqHy01oQCB1VUlFWjUdbRfSclLPYHeGx2lnWcLgXrfil4hiMKAwshhmapAaygA5nL2veyjwsCix6GIMv9+Uup8wrSBg0vLCsQtrxcAT6NC55VdW2dyk2uqMnKQ3OqQKkncPZWcLDiPjOUcP2VpMYt4hDIDDwBp8mhXezexr47s0Zxa0a7z04BbhinKRLhFPlIzuGytXBsJhJPKpPReibN7IlhESPd2obWv/AG+y0eGYTCl20hsA4nVx6lTV6GL4sY7Ziea9RAIQhdZAEIWV2l2iykwoRGYfEfoFmUlFWwNUCuPcACToBUrD4Ni7ga34EFWG1W1DYEDNlLs9W/0i2/fVYWVNWMei7T1J8NlWg0LnWH5yVbjG0LnClach9VjG7Rhw4AaD8txSIcyYh1t6LleaTVWZk16JszMl3dVcU3Ux1BWnBV7jf3XPJk7GYhCaEemg9yiM4EpkqdgSGR66nsftouRIlTx9f2TBCSx4J6IsY4Yv8pp8U09dP2SnUof4USIR+e/ust0Ap8xQflN/7pMGPzJNK/f6qNEciHEoa81m2xlu2DWtbWNNB/aRf8qoU2DU3NifagFCpJmW5aigBBFL7xSgHX5JoycaKBlYWtO99tD3OqpKFKzahKXSGZSMYrwHG35UnmriBFLXGlwnMF2dyFr4gL6EggEgeysomJyMMkMGY/0gm44k2WozSL+Gu2MS+GxZhxLWljNxN6nlorGXwWXkh4kQ54pvU3dX+hu5Z+YxuNFsKw2A1AaSOlSEywuN7k86k9yszyJ9j2notJ7HYzyfDHht4n4lDgYfndWI9zj3Pcp6SwmI81NhxK0mHYXl68ftwWFk9RRWMG9tkjAsMFQ1jct7n/d34r0OVgCG0NaKABVOBYXkAc63AfUq7XqfGxuK5S7IZZK6QIQhdREEIQgBEZpLSAaEggHnSy8jylr3AmpzEE8waL19efbQyDWRogFsxLx63dT1Puuf5Ebpj9FfKRPN+fdWE5LNjQnwnirXjsRdpHqqiF8JPBWkpHq1RjvTJp0zzPEIBYXNaHtykg2t6FOSM4WgCpHcLbzsu0RgXDyxLE8Hbj6hU2OYMG3Gm4qE8cqdA2MQJoEEVokNOqqmVZ+2ieZNKCl9iYuJqkNbdLDqpUJvRNK2IU+D+fwuMlff5JyI+o0PdKgXOUCpPDVUUUNEV8Gn7/Q7k3Ghil7X9z15rUHAfLWI/Lx0r0qUnPKQQcxa52t/MbaeqT4LrZ0R+O33oybMJjxTRjKNI+I2HXiVbQNlobBWK8xDS4Nmj0Fz3SsR2niG0KG1oAsTrToFnY85HiHzxHUO5th7LLhJ/wAIrHxQ/lmlOJy0DyANB4NbXTpp6pme2ie5pMOGBSwLuH9oWegSw/LrRSGG5wBcupp+b04Yoydd/wCTanKT0VkGcmXAgxHUcLi1Kb6U0SYcNo1V5N4b4QNx2703rPR31dbisZbg6RVOMXb2zSYRKCKLXorgSbWGmW/O6ptk2kRBXTUq+xXHYMJ1LvdwboOrtyUIpW2NyTd0TpSCToFpsIws/E8UG4bz+yrNisbgxfK5rWRa+Wtw8ajKTv5LYrvwfHi6k2cuTPekCEIXcc4IQhAAhCEACyG2bcrg/wDTlJ6HyuWuqqDamDmA4Oa5vrqFLMrgaht0Y5rPM8bi23zTEjHoacFIlPhFdWOLHffsqzEf9OJUaFcjfslNUW883xIZG+lR1GijSsXxoRa4XHlPXiuyU0CFFB8KPTdEqfULV7sXaMvikuYbiN1VBatdtHKZm5gsJPPLHLknj/ajcFeixaOakwo/FVUtM1UvMsW4sbxssQ/gbJcpMvhvzMND3+agQXGqea01r/C1zsSTQ/PxnxPjcT8vQKCYNNynBibfBJVLVGrb7IxFUxEhkBWUKW+afGHE6rDl9FIY7K/CJWrlrcNbk82lqBQ5aVDBwJXcRnAxtK9FqL49lZy4/qiv2hn61Av+clTycAuI9kpjC8lx9FqsDw9sICJEFaDyt4n7KP8AdKxwTaCbkHwILRQtMQVzct4Co3Qjob1V7iEcxH5ojieAFzTgNwUHwKm/ondPR6GNVGmRcHmjDitzl7WA5obgKUcD+peiyu1pcBSI0nmBVZNko3wy0itakca8AmJPC2OPxtb1r9laOaUdROTJgjJ30bmFta8G7WvbvLVZS+18q4XfkPBwIXnkXDXwTmhvDm8q+43KRLPbF+Jozbxp3W/y8i1X+n/wl4Im1mttZZo8ri88tO6rom3otSHQ8ymZLZEu8xDGg3/UfsrNuxUAkFxcSOgHaisp/IluqFxwx7dl3g8/48IRKUqSO3DkpqYk5VsJoYwUA0T67I3WzmdXoSVWY7CzQjTVpDh6a+1VZlR5gWKJK0C7PPIlBGP6Yop0cBbuKquxAZgQdW+4VrisEtcW8DYjhqD+cFU4p5m+IyxqajgRYhcLTVo3mj7RUy80WOvorSbiZhDeP9rxXfrZUcdwcKjUaj6jknpGZygg6Ut1sVJSrTOZKjSTQzMI1XnmNQrnkVuJeda5utFlMcaC40vqUpyupFsfZQy8I1sriXgk81S4fNA71ppCMqTxpnU0OskTTT8KmwJIm1N9KUpT13KfLEOAVpKsaBQWUfDvsw0im/wJp+DfZKZIbjS9fT1V94ITjIQCbxjSRTwsNrS1qfvXRWcGSy/ndSPEATUabaBUkAc0RjRqyrxZwa6nBte/8LHYhFc9+UVpw+q0WJzQdFdU0FAxvprXuq6Ukg2O2rhQkaqUrZNU5ljJSTYUMOc3M7c1TGyz4hqASTrwHJSxJhzqk14DcFby7AFX8fl2dHkUeinh7Pvdq4BdibNubcUPzWoghTIbFdfGhRl55GFEIts705FNuhAuqBcmhHPkttPYW140uvP550WHGdTMRWlqeh681yZMLxSv0ysJ80afCnBtnN7hWE7gMOKKwiIb/Y/ZObONdFgtdEb5qkV4jcTzVp/gRuqOi7ViU4U1aOdzalozkvOzUoQx4zN3VuKcQVrMOxARR+l29pIr6KqxaUiGE5rTUi7TvB3ELz+UEdsS2YurvJ16KXknglTtr+TXjjlV9M9hQoeE5vCZnJLqXJspi9FO1ZyNUzhTcRqdKQ4JiMntDBLTnA6rPzD2vY5wFCPjA/8ApbrFYOZqw8zCMOLUaGzvWtvZcuaPtHRCpKmZGegZXVabHQpLwABz1TWJRvBiuafgN+gOgQ4gmtbWp0ouGash42MzkQhoobEqG41a4ngfkn3Qy4pU3Ao3LvcOw/dThHlLRaEaMi2AdysJSbiM59VawsHJ3J8YMeC9EsxMpjjhq0+iuJfaSm4qrGFkbk42RPBY4oyXQ2n4ArjtpHnRvf3VZDleSkw5dLihC3YpGdvA6LjWuPmcS4i9+KkQpdTYMFKgMtFzOob6G/M3BTjHEt6aKbNS5hxHA8T21HsojugXLJbJN7NvhEbxIbXb6X6jVXEBZLY6Y+KGf7h9Vr4QXbjdqzd2TIIU+EFCgKZDKujLJYUaJhkJzsxY0nonmFONK1SfZi2hUNgAoE6EhpSgVoQpJ8Fta0FeNEoLoTEKC6FwLqYjq4V1BQAxGZULE7SANfTSgzH6WWwxKfZBbmeeg3k8l5fic6+bikAEBx9TyPILl+RkUVXs6MMW9lNiMIRWRXUuW1B/tJH51WT8ZzNLgblvJmFl8vHxGDsKLFCFV5BXDLZSCTbQ/K4mALNNd5J09ArXC4QinNXMSblVn+SufTJxrdavZXAzCqX0qae1fuujFGvRqVJFhJ4YOCnswocFbysqp8OWXSkRcjNHCBwSHYMOC1v+HXDLI4i5GOOD8kk4Sti6VSHSqXAORkxhtE62RWkMoEkyqXAfIwO0cClYgvXynlTj6LORHEdFt8XheeLCP+8Vb13e6xEw0g0POo9f2XBlVMeSPsnbPTOSYYd1cp6Gy9NhsXkEq6jgea9iw13iQmP/AFNB9r+6v8Z2mjA/BapUMJDGJ5jV2ITHGp0JLQnWhaMnQlgLgCUmI6F0IC6ExHV1cXUxHUFCCgDz/aFk1EcWOa6tfKW0IpyBVnJ4a2FCaS3LEIq7rw6LTxHqI+WD9Vy+BcuT2dHltV0edYlL1e4/1Bw9bH6LHS0kXRK/pvvvfSy9P2pw9rKUrmNaAXNqX9FjIMm8EOAJym+o6ErjyrjKi+NWrNNhmDNcxr26OFVdy+G03KDsPLPaH1BDXEEN3A7yKrWiEu/HuKZzzdOiDBlqKQ2EpIhruVUonYxkRkT+VGVMBgsSSxSMq4WpARjDSDDUohIcEUMyO1kiSWPb8QssPjcAmpA0F+vFerYpBDmH2WAx+WiB2cX3Gm+i4fkR2dWOpRpmNh2cLj1XqGwc8IkAwq+eEbj+lxJaRy1WGbJMi03H815KzwVzpVxeyoJGU3qCBpZSwPgyM4uLo9PDVncR2oyPLWAFrbZjU5jvygbuaqZzHY0VuUHKCL0tXkafdKwLAxGNS8W1Fq06fVVyZ5yfHGjcIwq5M2ODTvjQ89KXI+V1ZgJiSlWw2hrdApIC7YJ0r7OeVXoAEpC6AtmTgSghdTEcXULqABFEIQAhzEBqWhAHnu2WMlkzTQQxQc6gFPbAThj+LnAPwnS2+y0ON7LwJp2aJmB4tNK8KqTg+CwpVpbCbStySak9SuVYZeTk+jpeWPj4rsmthgaBdolooumjnsTRFF2iKJgJoiiUuJAJRRdoiiAsQQm3NT5C4WpUOytm2VaQszNtuQRbgtm+Eq+bw3MufNh57LY8nE82xHDfMHN3cNeSiMmXB3m37+HXldbidwR25UU7hRvUU5rmeOUS/KM1TKeLJGI6lctdL2ruSQ6Yl3XD7HVp0/5BOgZXBj7cDw9eC0eCSBj1pEyuG7iOKxw5P9ezGo6kcwzbdzQBFBcOJ17hXTtt5cCweTwt81HibG5tXNrxy/ZOS2xzWGtWnqCfmVZfkrRmsX2Rn7YxHEZGNA3A3J9VYwdrmkkeGbUrQ99ydi7P1FPJ/wBVWt2SeDYinU/JC/JT3s1/RaNbJzLYjA9uh/ghPqPIy3hsa3gFIXfG62cjq9HUIQmIELq4gAQhCABCEIAEIQgAouLqEAcQV1cQBxFF1CAOUXEpcQM5RcolIQAgsTUSVadQFIQlQWZjG9lmRW+WztyxLHRpSKA+rXNNnX9bbxSy9coqfaPBWzEMinnHwlc2XAn+0eysJ3qQxhG00KK0ZzkcbXrlPMHd6q+aV5xKbOxy8BzXZQb1sKL0SWZRoFKUAHZUxSk+0GWMV0OUXaIXVYiC6uLqABCEIAEIQgAQhCABCEIAEIQgAQhCABcQhAAhCEACEIQAIQhAAuLqEAC4hCBnEpCEAAQhCBAuoQgAQhC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data:image/jpeg;base64,/9j/4AAQSkZJRgABAQAAAQABAAD/2wCEAAkGBxQSEhUUExQUFRUVFBcWFhcVGBQWFxgYFxcWFhQXFRQYHCggGxonHBUUITEhJSkrLi4uFx8zODMsNygtLisBCgoKDg0OGxAQGywmICQsLCwvLCwsLCwsLCwsLCwsLCwsLCwsLCwsLCwsLCwsLCwsLCwsLCwsLCwsLCwsLCwsLP/AABEIANIA8AMBIgACEQEDEQH/xAAbAAABBQEBAAAAAAAAAAAAAAAAAgMEBQYBB//EADoQAAECBAMGBAUDAgYDAAAAAAEAAgMEESEFEjEGQVFhcZETIoGhMrHB0fBS4fFichQVI0KCkgdDsv/EABkBAAMBAQEAAAAAAAAAAAAAAAABAwIEBf/EACcRAAICAgICAgIBBQAAAAAAAAABAhEDIRIxE0EEURQiYSMycYHB/9oADAMBAAIRAxEAPwD25CEIAEIQgAQhCABCEIAEIQgAQhCABCEIAEIQgAQhCABCEIAEISYsQNBc40AuSdEAKQsZjG2FCRCsBv3nnyVQzauKDURCeINwONVHzxFZ6UhUOz20jZjyO8sSleTrVtzV8qxkmrQwQhCYAhCEACEIQAIQhAAhCEACEIQAIQhAAhCEACEIQAIQhAAhJiRQ0VcQBzNFTze00BlgS8j9KTkl2BdIWRmNrXH4GhvW5UB+LRIhILifYc+Sm80fQrNnHxGGzVwrwFz7LMbRYq6K3LDoG9bnr9lAcN5v6pDnclKeRyVAUEbD3G57fWo3pLcPdYEVpe/m7VsrtzuYTTImY2LVDhRkbkZVzHNdmoQcwPPjZbiU2hhkDPY7yBZY9zaC91GmZwM1tw/NyrGTh0aPRm4tBP8A7G+qkwJhrxVjg7oaryU4vDGpHMC5v0S8N2mYx4LHFpBpyI4U4Kqzr2aUW1Z62hQcGxJsxCERp6jgd6nK6diBCEIAEIQgAQhCABCEIAEIVbPYs1lm0J9km0uwLImmqrJrG2Ns3zHsO6oZ3EHP1fQcBcKA8jeSewUZZvoC/dj7uDAPU/VIibSEfp9/uqAvbwHrcpl8dn6R+clLyy+xWXUbaR+uYAdAmXbSRHCjSfQUPdUr8QYNA3sKJJxXt+bws+R/YWWEWLEfd1P+RuoUQNbrcf007XVfGmyTcerifa1KpH+IA1PYH3/lZckKyybOQySAG14GlfdShMDRZWLPAm1Kcag/t6hKfiVgKk7reg1rpUBZ8qQrNNFnGtG78/CqDF8ay97fQDifuoDZxzjryTMw2GI48QloY2orpU2J6qSyObdejUI85KJLhQokQViPyN4ABxFf1ONh0ATc/h5aPI9xdqNKU0tQCmqpcf2qMF+WVDam5ilocQeDGmwPMquweNOTb7x4pAdV1XGg59VrjlceUqR1cMa/VKzSy20LsoBOle99a3rf0omJjFC42I5UqO9ag7lVzLf9V/CvuRdSZeVFi4251H8+im8j6RzyXF0MMe7OXAB39wt2SoTO6lRpqvlYPrX03KXK4WTSup3b1K23RXEpSN1/4sju/wBRp0IBXoSz2xuD+BCzEeZwHoFoV7GBNY1ZidctAhCFYwCEIQAIQglAAmJqbbDFzfhvVbimPMhg5TUjfw6cVg8Rx57ySTQV/KqGTMo9Cs1WI42XVFQ1vL7qiOKA1oev7rMTOIudvTDY/D86WXK8zYrNDHxD8ty5qFFxM8uVKceqgmJbSvSo6mlO4TZIrr9elRT5rDkKyd/mPDTnWvTXVcfP23cd1Odu+irzEG805aVrW9P4XbVvWu4kH51NUJgShNdjy9Dalx3Tbp0/zrTmokXKN4O+nta1vqmnRRpV1a8T7cOyy5UBJfMV1rrTd731+6ZiRBpppuskZxw39OdLFR4rgDSnDfa+vsFNyCiRFimgqffdw4+6azA0qKV04aj73ouPhNy5q23/AG6pyVhGI6rh5ALDSu7Tgkots1QkR6E5RUDeKpmcjmIQaE0FC0akGladNe6u4bmtGWlAd37LMzUfw4jmAZqHy01oQCB1VUlFWjUdbRfSclLPYHeGx2lnWcLgXrfil4hiMKAwshhmapAaygA5nL2veyjwsCix6GIMv9+Uup8wrSBg0vLCsQtrxcAT6NC55VdW2dyk2uqMnKQ3OqQKkncPZWcLDiPjOUcP2VpMYt4hDIDDwBp8mhXezexr47s0Zxa0a7z04BbhinKRLhFPlIzuGytXBsJhJPKpPReibN7IlhESPd2obWv/AG+y0eGYTCl20hsA4nVx6lTV6GL4sY7Ziea9RAIQhdZAEIWV2l2iykwoRGYfEfoFmUlFWwNUCuPcACToBUrD4Ni7ga34EFWG1W1DYEDNlLs9W/0i2/fVYWVNWMei7T1J8NlWg0LnWH5yVbjG0LnClach9VjG7Rhw4AaD8txSIcyYh1t6LleaTVWZk16JszMl3dVcU3Ux1BWnBV7jf3XPJk7GYhCaEemg9yiM4EpkqdgSGR66nsftouRIlTx9f2TBCSx4J6IsY4Yv8pp8U09dP2SnUof4USIR+e/ust0Ap8xQflN/7pMGPzJNK/f6qNEciHEoa81m2xlu2DWtbWNNB/aRf8qoU2DU3NifagFCpJmW5aigBBFL7xSgHX5JoycaKBlYWtO99tD3OqpKFKzahKXSGZSMYrwHG35UnmriBFLXGlwnMF2dyFr4gL6EggEgeysomJyMMkMGY/0gm44k2WozSL+Gu2MS+GxZhxLWljNxN6nlorGXwWXkh4kQ54pvU3dX+hu5Z+YxuNFsKw2A1AaSOlSEywuN7k86k9yszyJ9j2notJ7HYzyfDHht4n4lDgYfndWI9zj3Pcp6SwmI81NhxK0mHYXl68ftwWFk9RRWMG9tkjAsMFQ1jct7n/d34r0OVgCG0NaKABVOBYXkAc63AfUq7XqfGxuK5S7IZZK6QIQhdREEIQgBEZpLSAaEggHnSy8jylr3AmpzEE8waL19efbQyDWRogFsxLx63dT1Puuf5Ebpj9FfKRPN+fdWE5LNjQnwnirXjsRdpHqqiF8JPBWkpHq1RjvTJp0zzPEIBYXNaHtykg2t6FOSM4WgCpHcLbzsu0RgXDyxLE8Hbj6hU2OYMG3Gm4qE8cqdA2MQJoEEVokNOqqmVZ+2ieZNKCl9iYuJqkNbdLDqpUJvRNK2IU+D+fwuMlff5JyI+o0PdKgXOUCpPDVUUUNEV8Gn7/Q7k3Ghil7X9z15rUHAfLWI/Lx0r0qUnPKQQcxa52t/MbaeqT4LrZ0R+O33oybMJjxTRjKNI+I2HXiVbQNlobBWK8xDS4Nmj0Fz3SsR2niG0KG1oAsTrToFnY85HiHzxHUO5th7LLhJ/wAIrHxQ/lmlOJy0DyANB4NbXTpp6pme2ie5pMOGBSwLuH9oWegSw/LrRSGG5wBcupp+b04Yoydd/wCTanKT0VkGcmXAgxHUcLi1Kb6U0SYcNo1V5N4b4QNx2703rPR31dbisZbg6RVOMXb2zSYRKCKLXorgSbWGmW/O6ptk2kRBXTUq+xXHYMJ1LvdwboOrtyUIpW2NyTd0TpSCToFpsIws/E8UG4bz+yrNisbgxfK5rWRa+Wtw8ajKTv5LYrvwfHi6k2cuTPekCEIXcc4IQhAAhCEACyG2bcrg/wDTlJ6HyuWuqqDamDmA4Oa5vrqFLMrgaht0Y5rPM8bi23zTEjHoacFIlPhFdWOLHffsqzEf9OJUaFcjfslNUW883xIZG+lR1GijSsXxoRa4XHlPXiuyU0CFFB8KPTdEqfULV7sXaMvikuYbiN1VBatdtHKZm5gsJPPLHLknj/ajcFeixaOakwo/FVUtM1UvMsW4sbxssQ/gbJcpMvhvzMND3+agQXGqea01r/C1zsSTQ/PxnxPjcT8vQKCYNNynBibfBJVLVGrb7IxFUxEhkBWUKW+afGHE6rDl9FIY7K/CJWrlrcNbk82lqBQ5aVDBwJXcRnAxtK9FqL49lZy4/qiv2hn61Av+clTycAuI9kpjC8lx9FqsDw9sICJEFaDyt4n7KP8AdKxwTaCbkHwILRQtMQVzct4Co3Qjob1V7iEcxH5ojieAFzTgNwUHwKm/ondPR6GNVGmRcHmjDitzl7WA5obgKUcD+peiyu1pcBSI0nmBVZNko3wy0itakca8AmJPC2OPxtb1r9laOaUdROTJgjJ30bmFta8G7WvbvLVZS+18q4XfkPBwIXnkXDXwTmhvDm8q+43KRLPbF+Jozbxp3W/y8i1X+n/wl4Im1mttZZo8ri88tO6rom3otSHQ8ymZLZEu8xDGg3/UfsrNuxUAkFxcSOgHaisp/IluqFxwx7dl3g8/48IRKUqSO3DkpqYk5VsJoYwUA0T67I3WzmdXoSVWY7CzQjTVpDh6a+1VZlR5gWKJK0C7PPIlBGP6Yop0cBbuKquxAZgQdW+4VrisEtcW8DYjhqD+cFU4p5m+IyxqajgRYhcLTVo3mj7RUy80WOvorSbiZhDeP9rxXfrZUcdwcKjUaj6jknpGZygg6Ut1sVJSrTOZKjSTQzMI1XnmNQrnkVuJeda5utFlMcaC40vqUpyupFsfZQy8I1sriXgk81S4fNA71ppCMqTxpnU0OskTTT8KmwJIm1N9KUpT13KfLEOAVpKsaBQWUfDvsw0im/wJp+DfZKZIbjS9fT1V94ITjIQCbxjSRTwsNrS1qfvXRWcGSy/ndSPEATUabaBUkAc0RjRqyrxZwa6nBte/8LHYhFc9+UVpw+q0WJzQdFdU0FAxvprXuq6Ukg2O2rhQkaqUrZNU5ljJSTYUMOc3M7c1TGyz4hqASTrwHJSxJhzqk14DcFby7AFX8fl2dHkUeinh7Pvdq4BdibNubcUPzWoghTIbFdfGhRl55GFEIts705FNuhAuqBcmhHPkttPYW140uvP550WHGdTMRWlqeh681yZMLxSv0ysJ80afCnBtnN7hWE7gMOKKwiIb/Y/ZObONdFgtdEb5qkV4jcTzVp/gRuqOi7ViU4U1aOdzalozkvOzUoQx4zN3VuKcQVrMOxARR+l29pIr6KqxaUiGE5rTUi7TvB3ELz+UEdsS2YurvJ16KXknglTtr+TXjjlV9M9hQoeE5vCZnJLqXJspi9FO1ZyNUzhTcRqdKQ4JiMntDBLTnA6rPzD2vY5wFCPjA/8ApbrFYOZqw8zCMOLUaGzvWtvZcuaPtHRCpKmZGegZXVabHQpLwABz1TWJRvBiuafgN+gOgQ4gmtbWp0ouGash42MzkQhoobEqG41a4ngfkn3Qy4pU3Ao3LvcOw/dThHlLRaEaMi2AdysJSbiM59VawsHJ3J8YMeC9EsxMpjjhq0+iuJfaSm4qrGFkbk42RPBY4oyXQ2n4ArjtpHnRvf3VZDleSkw5dLihC3YpGdvA6LjWuPmcS4i9+KkQpdTYMFKgMtFzOob6G/M3BTjHEt6aKbNS5hxHA8T21HsojugXLJbJN7NvhEbxIbXb6X6jVXEBZLY6Y+KGf7h9Vr4QXbjdqzd2TIIU+EFCgKZDKujLJYUaJhkJzsxY0nonmFONK1SfZi2hUNgAoE6EhpSgVoQpJ8Fta0FeNEoLoTEKC6FwLqYjq4V1BQAxGZULE7SANfTSgzH6WWwxKfZBbmeeg3k8l5fic6+bikAEBx9TyPILl+RkUVXs6MMW9lNiMIRWRXUuW1B/tJH51WT8ZzNLgblvJmFl8vHxGDsKLFCFV5BXDLZSCTbQ/K4mALNNd5J09ArXC4QinNXMSblVn+SufTJxrdavZXAzCqX0qae1fuujFGvRqVJFhJ4YOCnswocFbysqp8OWXSkRcjNHCBwSHYMOC1v+HXDLI4i5GOOD8kk4Sti6VSHSqXAORkxhtE62RWkMoEkyqXAfIwO0cClYgvXynlTj6LORHEdFt8XheeLCP+8Vb13e6xEw0g0POo9f2XBlVMeSPsnbPTOSYYd1cp6Gy9NhsXkEq6jgea9iw13iQmP/AFNB9r+6v8Z2mjA/BapUMJDGJ5jV2ITHGp0JLQnWhaMnQlgLgCUmI6F0IC6ExHV1cXUxHUFCCgDz/aFk1EcWOa6tfKW0IpyBVnJ4a2FCaS3LEIq7rw6LTxHqI+WD9Vy+BcuT2dHltV0edYlL1e4/1Bw9bH6LHS0kXRK/pvvvfSy9P2pw9rKUrmNaAXNqX9FjIMm8EOAJym+o6ErjyrjKi+NWrNNhmDNcxr26OFVdy+G03KDsPLPaH1BDXEEN3A7yKrWiEu/HuKZzzdOiDBlqKQ2EpIhruVUonYxkRkT+VGVMBgsSSxSMq4WpARjDSDDUohIcEUMyO1kiSWPb8QssPjcAmpA0F+vFerYpBDmH2WAx+WiB2cX3Gm+i4fkR2dWOpRpmNh2cLj1XqGwc8IkAwq+eEbj+lxJaRy1WGbJMi03H815KzwVzpVxeyoJGU3qCBpZSwPgyM4uLo9PDVncR2oyPLWAFrbZjU5jvygbuaqZzHY0VuUHKCL0tXkafdKwLAxGNS8W1Fq06fVVyZ5yfHGjcIwq5M2ODTvjQ89KXI+V1ZgJiSlWw2hrdApIC7YJ0r7OeVXoAEpC6AtmTgSghdTEcXULqABFEIQAhzEBqWhAHnu2WMlkzTQQxQc6gFPbAThj+LnAPwnS2+y0ON7LwJp2aJmB4tNK8KqTg+CwpVpbCbStySak9SuVYZeTk+jpeWPj4rsmthgaBdolooumjnsTRFF2iKJgJoiiUuJAJRRdoiiAsQQm3NT5C4WpUOytm2VaQszNtuQRbgtm+Eq+bw3MufNh57LY8nE82xHDfMHN3cNeSiMmXB3m37+HXldbidwR25UU7hRvUU5rmeOUS/KM1TKeLJGI6lctdL2ruSQ6Yl3XD7HVp0/5BOgZXBj7cDw9eC0eCSBj1pEyuG7iOKxw5P9ezGo6kcwzbdzQBFBcOJ17hXTtt5cCweTwt81HibG5tXNrxy/ZOS2xzWGtWnqCfmVZfkrRmsX2Rn7YxHEZGNA3A3J9VYwdrmkkeGbUrQ99ydi7P1FPJ/wBVWt2SeDYinU/JC/JT3s1/RaNbJzLYjA9uh/ghPqPIy3hsa3gFIXfG62cjq9HUIQmIELq4gAQhCABCEIAEIQgAouLqEAcQV1cQBxFF1CAOUXEpcQM5RcolIQAgsTUSVadQFIQlQWZjG9lmRW+WztyxLHRpSKA+rXNNnX9bbxSy9coqfaPBWzEMinnHwlc2XAn+0eysJ3qQxhG00KK0ZzkcbXrlPMHd6q+aV5xKbOxy8BzXZQb1sKL0SWZRoFKUAHZUxSk+0GWMV0OUXaIXVYiC6uLqABCEIAEIQgAQhCABCEIAEIQgAQhCABcQhAAhCEACEIQAIQhAAuLqEAC4hCBnEpCEAAQhCBAuoQgAQhC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xQSEhUUExQUFRUVFBcWFhcVGBQWFxgYFxcWFhQXFRQYHCggGxonHBUUITEhJSkrLi4uFx8zODMsNygtLisBCgoKDg0OGxAQGywmICQsLCwvLCwsLCwsLCwsLCwsLCwsLCwsLCwsLCwsLCwsLCwsLCwsLCwsLCwsLCwsLCwsLP/AABEIANIA8AMBIgACEQEDEQH/xAAbAAABBQEBAAAAAAAAAAAAAAAAAgMEBQYBB//EADoQAAECBAMGBAUDAgYDAAAAAAEAAgMEESEFEjEGQVFhcZETIoGhMrHB0fBS4fFichQVI0KCkgdDsv/EABkBAAMBAQEAAAAAAAAAAAAAAAABAwIEBf/EACcRAAICAgICAgIBBQAAAAAAAAABAhEDIRIxE0EEURQiYSMycYHB/9oADAMBAAIRAxEAPwD25CEIAEIQgAQhCABCEIAEIQgAQhCABCEIAEIQgAQhCABCEIAEISYsQNBc40AuSdEAKQsZjG2FCRCsBv3nnyVQzauKDURCeINwONVHzxFZ6UhUOz20jZjyO8sSleTrVtzV8qxkmrQwQhCYAhCEACEIQAIQhAAhCEACEIQAIQhAAhCEACEIQAIQhAAhJiRQ0VcQBzNFTze00BlgS8j9KTkl2BdIWRmNrXH4GhvW5UB+LRIhILifYc+Sm80fQrNnHxGGzVwrwFz7LMbRYq6K3LDoG9bnr9lAcN5v6pDnclKeRyVAUEbD3G57fWo3pLcPdYEVpe/m7VsrtzuYTTImY2LVDhRkbkZVzHNdmoQcwPPjZbiU2hhkDPY7yBZY9zaC91GmZwM1tw/NyrGTh0aPRm4tBP8A7G+qkwJhrxVjg7oaryU4vDGpHMC5v0S8N2mYx4LHFpBpyI4U4Kqzr2aUW1Z62hQcGxJsxCERp6jgd6nK6diBCEIAEIQgAQhCABCEIAEIVbPYs1lm0J9km0uwLImmqrJrG2Ns3zHsO6oZ3EHP1fQcBcKA8jeSewUZZvoC/dj7uDAPU/VIibSEfp9/uqAvbwHrcpl8dn6R+clLyy+xWXUbaR+uYAdAmXbSRHCjSfQUPdUr8QYNA3sKJJxXt+bws+R/YWWEWLEfd1P+RuoUQNbrcf007XVfGmyTcerifa1KpH+IA1PYH3/lZckKyybOQySAG14GlfdShMDRZWLPAm1Kcag/t6hKfiVgKk7reg1rpUBZ8qQrNNFnGtG78/CqDF8ay97fQDifuoDZxzjryTMw2GI48QloY2orpU2J6qSyObdejUI85KJLhQokQViPyN4ABxFf1ONh0ATc/h5aPI9xdqNKU0tQCmqpcf2qMF+WVDam5ilocQeDGmwPMquweNOTb7x4pAdV1XGg59VrjlceUqR1cMa/VKzSy20LsoBOle99a3rf0omJjFC42I5UqO9ag7lVzLf9V/CvuRdSZeVFi4251H8+im8j6RzyXF0MMe7OXAB39wt2SoTO6lRpqvlYPrX03KXK4WTSup3b1K23RXEpSN1/4sju/wBRp0IBXoSz2xuD+BCzEeZwHoFoV7GBNY1ZidctAhCFYwCEIQAIQglAAmJqbbDFzfhvVbimPMhg5TUjfw6cVg8Rx57ySTQV/KqGTMo9Cs1WI42XVFQ1vL7qiOKA1oev7rMTOIudvTDY/D86WXK8zYrNDHxD8ty5qFFxM8uVKceqgmJbSvSo6mlO4TZIrr9elRT5rDkKyd/mPDTnWvTXVcfP23cd1Odu+irzEG805aVrW9P4XbVvWu4kH51NUJgShNdjy9Dalx3Tbp0/zrTmokXKN4O+nta1vqmnRRpV1a8T7cOyy5UBJfMV1rrTd731+6ZiRBpppuskZxw39OdLFR4rgDSnDfa+vsFNyCiRFimgqffdw4+6azA0qKV04aj73ouPhNy5q23/AG6pyVhGI6rh5ALDSu7Tgkots1QkR6E5RUDeKpmcjmIQaE0FC0akGladNe6u4bmtGWlAd37LMzUfw4jmAZqHy01oQCB1VUlFWjUdbRfSclLPYHeGx2lnWcLgXrfil4hiMKAwshhmapAaygA5nL2veyjwsCix6GIMv9+Uup8wrSBg0vLCsQtrxcAT6NC55VdW2dyk2uqMnKQ3OqQKkncPZWcLDiPjOUcP2VpMYt4hDIDDwBp8mhXezexr47s0Zxa0a7z04BbhinKRLhFPlIzuGytXBsJhJPKpPReibN7IlhESPd2obWv/AG+y0eGYTCl20hsA4nVx6lTV6GL4sY7Ziea9RAIQhdZAEIWV2l2iykwoRGYfEfoFmUlFWwNUCuPcACToBUrD4Ni7ga34EFWG1W1DYEDNlLs9W/0i2/fVYWVNWMei7T1J8NlWg0LnWH5yVbjG0LnClach9VjG7Rhw4AaD8txSIcyYh1t6LleaTVWZk16JszMl3dVcU3Ux1BWnBV7jf3XPJk7GYhCaEemg9yiM4EpkqdgSGR66nsftouRIlTx9f2TBCSx4J6IsY4Yv8pp8U09dP2SnUof4USIR+e/ust0Ap8xQflN/7pMGPzJNK/f6qNEciHEoa81m2xlu2DWtbWNNB/aRf8qoU2DU3NifagFCpJmW5aigBBFL7xSgHX5JoycaKBlYWtO99tD3OqpKFKzahKXSGZSMYrwHG35UnmriBFLXGlwnMF2dyFr4gL6EggEgeysomJyMMkMGY/0gm44k2WozSL+Gu2MS+GxZhxLWljNxN6nlorGXwWXkh4kQ54pvU3dX+hu5Z+YxuNFsKw2A1AaSOlSEywuN7k86k9yszyJ9j2notJ7HYzyfDHht4n4lDgYfndWI9zj3Pcp6SwmI81NhxK0mHYXl68ftwWFk9RRWMG9tkjAsMFQ1jct7n/d34r0OVgCG0NaKABVOBYXkAc63AfUq7XqfGxuK5S7IZZK6QIQhdREEIQgBEZpLSAaEggHnSy8jylr3AmpzEE8waL19efbQyDWRogFsxLx63dT1Puuf5Ebpj9FfKRPN+fdWE5LNjQnwnirXjsRdpHqqiF8JPBWkpHq1RjvTJp0zzPEIBYXNaHtykg2t6FOSM4WgCpHcLbzsu0RgXDyxLE8Hbj6hU2OYMG3Gm4qE8cqdA2MQJoEEVokNOqqmVZ+2ieZNKCl9iYuJqkNbdLDqpUJvRNK2IU+D+fwuMlff5JyI+o0PdKgXOUCpPDVUUUNEV8Gn7/Q7k3Ghil7X9z15rUHAfLWI/Lx0r0qUnPKQQcxa52t/MbaeqT4LrZ0R+O33oybMJjxTRjKNI+I2HXiVbQNlobBWK8xDS4Nmj0Fz3SsR2niG0KG1oAsTrToFnY85HiHzxHUO5th7LLhJ/wAIrHxQ/lmlOJy0DyANB4NbXTpp6pme2ie5pMOGBSwLuH9oWegSw/LrRSGG5wBcupp+b04Yoydd/wCTanKT0VkGcmXAgxHUcLi1Kb6U0SYcNo1V5N4b4QNx2703rPR31dbisZbg6RVOMXb2zSYRKCKLXorgSbWGmW/O6ptk2kRBXTUq+xXHYMJ1LvdwboOrtyUIpW2NyTd0TpSCToFpsIws/E8UG4bz+yrNisbgxfK5rWRa+Wtw8ajKTv5LYrvwfHi6k2cuTPekCEIXcc4IQhAAhCEACyG2bcrg/wDTlJ6HyuWuqqDamDmA4Oa5vrqFLMrgaht0Y5rPM8bi23zTEjHoacFIlPhFdWOLHffsqzEf9OJUaFcjfslNUW883xIZG+lR1GijSsXxoRa4XHlPXiuyU0CFFB8KPTdEqfULV7sXaMvikuYbiN1VBatdtHKZm5gsJPPLHLknj/ajcFeixaOakwo/FVUtM1UvMsW4sbxssQ/gbJcpMvhvzMND3+agQXGqea01r/C1zsSTQ/PxnxPjcT8vQKCYNNynBibfBJVLVGrb7IxFUxEhkBWUKW+afGHE6rDl9FIY7K/CJWrlrcNbk82lqBQ5aVDBwJXcRnAxtK9FqL49lZy4/qiv2hn61Av+clTycAuI9kpjC8lx9FqsDw9sICJEFaDyt4n7KP8AdKxwTaCbkHwILRQtMQVzct4Co3Qjob1V7iEcxH5ojieAFzTgNwUHwKm/ondPR6GNVGmRcHmjDitzl7WA5obgKUcD+peiyu1pcBSI0nmBVZNko3wy0itakca8AmJPC2OPxtb1r9laOaUdROTJgjJ30bmFta8G7WvbvLVZS+18q4XfkPBwIXnkXDXwTmhvDm8q+43KRLPbF+Jozbxp3W/y8i1X+n/wl4Im1mttZZo8ri88tO6rom3otSHQ8ymZLZEu8xDGg3/UfsrNuxUAkFxcSOgHaisp/IluqFxwx7dl3g8/48IRKUqSO3DkpqYk5VsJoYwUA0T67I3WzmdXoSVWY7CzQjTVpDh6a+1VZlR5gWKJK0C7PPIlBGP6Yop0cBbuKquxAZgQdW+4VrisEtcW8DYjhqD+cFU4p5m+IyxqajgRYhcLTVo3mj7RUy80WOvorSbiZhDeP9rxXfrZUcdwcKjUaj6jknpGZygg6Ut1sVJSrTOZKjSTQzMI1XnmNQrnkVuJeda5utFlMcaC40vqUpyupFsfZQy8I1sriXgk81S4fNA71ppCMqTxpnU0OskTTT8KmwJIm1N9KUpT13KfLEOAVpKsaBQWUfDvsw0im/wJp+DfZKZIbjS9fT1V94ITjIQCbxjSRTwsNrS1qfvXRWcGSy/ndSPEATUabaBUkAc0RjRqyrxZwa6nBte/8LHYhFc9+UVpw+q0WJzQdFdU0FAxvprXuq6Ukg2O2rhQkaqUrZNU5ljJSTYUMOc3M7c1TGyz4hqASTrwHJSxJhzqk14DcFby7AFX8fl2dHkUeinh7Pvdq4BdibNubcUPzWoghTIbFdfGhRl55GFEIts705FNuhAuqBcmhHPkttPYW140uvP550WHGdTMRWlqeh681yZMLxSv0ysJ80afCnBtnN7hWE7gMOKKwiIb/Y/ZObONdFgtdEb5qkV4jcTzVp/gRuqOi7ViU4U1aOdzalozkvOzUoQx4zN3VuKcQVrMOxARR+l29pIr6KqxaUiGE5rTUi7TvB3ELz+UEdsS2YurvJ16KXknglTtr+TXjjlV9M9hQoeE5vCZnJLqXJspi9FO1ZyNUzhTcRqdKQ4JiMntDBLTnA6rPzD2vY5wFCPjA/8ApbrFYOZqw8zCMOLUaGzvWtvZcuaPtHRCpKmZGegZXVabHQpLwABz1TWJRvBiuafgN+gOgQ4gmtbWp0ouGash42MzkQhoobEqG41a4ngfkn3Qy4pU3Ao3LvcOw/dThHlLRaEaMi2AdysJSbiM59VawsHJ3J8YMeC9EsxMpjjhq0+iuJfaSm4qrGFkbk42RPBY4oyXQ2n4ArjtpHnRvf3VZDleSkw5dLihC3YpGdvA6LjWuPmcS4i9+KkQpdTYMFKgMtFzOob6G/M3BTjHEt6aKbNS5hxHA8T21HsojugXLJbJN7NvhEbxIbXb6X6jVXEBZLY6Y+KGf7h9Vr4QXbjdqzd2TIIU+EFCgKZDKujLJYUaJhkJzsxY0nonmFONK1SfZi2hUNgAoE6EhpSgVoQpJ8Fta0FeNEoLoTEKC6FwLqYjq4V1BQAxGZULE7SANfTSgzH6WWwxKfZBbmeeg3k8l5fic6+bikAEBx9TyPILl+RkUVXs6MMW9lNiMIRWRXUuW1B/tJH51WT8ZzNLgblvJmFl8vHxGDsKLFCFV5BXDLZSCTbQ/K4mALNNd5J09ArXC4QinNXMSblVn+SufTJxrdavZXAzCqX0qae1fuujFGvRqVJFhJ4YOCnswocFbysqp8OWXSkRcjNHCBwSHYMOC1v+HXDLI4i5GOOD8kk4Sti6VSHSqXAORkxhtE62RWkMoEkyqXAfIwO0cClYgvXynlTj6LORHEdFt8XheeLCP+8Vb13e6xEw0g0POo9f2XBlVMeSPsnbPTOSYYd1cp6Gy9NhsXkEq6jgea9iw13iQmP/AFNB9r+6v8Z2mjA/BapUMJDGJ5jV2ITHGp0JLQnWhaMnQlgLgCUmI6F0IC6ExHV1cXUxHUFCCgDz/aFk1EcWOa6tfKW0IpyBVnJ4a2FCaS3LEIq7rw6LTxHqI+WD9Vy+BcuT2dHltV0edYlL1e4/1Bw9bH6LHS0kXRK/pvvvfSy9P2pw9rKUrmNaAXNqX9FjIMm8EOAJym+o6ErjyrjKi+NWrNNhmDNcxr26OFVdy+G03KDsPLPaH1BDXEEN3A7yKrWiEu/HuKZzzdOiDBlqKQ2EpIhruVUonYxkRkT+VGVMBgsSSxSMq4WpARjDSDDUohIcEUMyO1kiSWPb8QssPjcAmpA0F+vFerYpBDmH2WAx+WiB2cX3Gm+i4fkR2dWOpRpmNh2cLj1XqGwc8IkAwq+eEbj+lxJaRy1WGbJMi03H815KzwVzpVxeyoJGU3qCBpZSwPgyM4uLo9PDVncR2oyPLWAFrbZjU5jvygbuaqZzHY0VuUHKCL0tXkafdKwLAxGNS8W1Fq06fVVyZ5yfHGjcIwq5M2ODTvjQ89KXI+V1ZgJiSlWw2hrdApIC7YJ0r7OeVXoAEpC6AtmTgSghdTEcXULqABFEIQAhzEBqWhAHnu2WMlkzTQQxQc6gFPbAThj+LnAPwnS2+y0ON7LwJp2aJmB4tNK8KqTg+CwpVpbCbStySak9SuVYZeTk+jpeWPj4rsmthgaBdolooumjnsTRFF2iKJgJoiiUuJAJRRdoiiAsQQm3NT5C4WpUOytm2VaQszNtuQRbgtm+Eq+bw3MufNh57LY8nE82xHDfMHN3cNeSiMmXB3m37+HXldbidwR25UU7hRvUU5rmeOUS/KM1TKeLJGI6lctdL2ruSQ6Yl3XD7HVp0/5BOgZXBj7cDw9eC0eCSBj1pEyuG7iOKxw5P9ezGo6kcwzbdzQBFBcOJ17hXTtt5cCweTwt81HibG5tXNrxy/ZOS2xzWGtWnqCfmVZfkrRmsX2Rn7YxHEZGNA3A3J9VYwdrmkkeGbUrQ99ydi7P1FPJ/wBVWt2SeDYinU/JC/JT3s1/RaNbJzLYjA9uh/ghPqPIy3hsa3gFIXfG62cjq9HUIQmIELq4gAQhCABCEIAEIQgAouLqEAcQV1cQBxFF1CAOUXEpcQM5RcolIQAgsTUSVadQFIQlQWZjG9lmRW+WztyxLHRpSKA+rXNNnX9bbxSy9coqfaPBWzEMinnHwlc2XAn+0eysJ3qQxhG00KK0ZzkcbXrlPMHd6q+aV5xKbOxy8BzXZQb1sKL0SWZRoFKUAHZUxSk+0GWMV0OUXaIXVYiC6uLqABCEIAEIQgAQhCABCEIAEIQgAQhCABcQhAAhCEACEIQAIQhAAuLqEAC4hCBnEpCEAAQhCBAuoQgAQhCA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7494"/>
            <a:ext cx="2939008" cy="2571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hlinkClick r:id="rId3" action="ppaction://hlinksldjump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152" y="3295774"/>
            <a:ext cx="2088824" cy="22712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77" y="3659758"/>
            <a:ext cx="2393309" cy="13534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033406"/>
            <a:ext cx="1809750" cy="25336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652120" y="105273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frog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375" y="5733256"/>
            <a:ext cx="2591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crayons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4688" y="5733256"/>
            <a:ext cx="1670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dog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5196" y="5747910"/>
            <a:ext cx="1687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22710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4664"/>
            <a:ext cx="1990725" cy="2305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hlinkClick r:id="rId3" action="ppaction://hlinksldjump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98" y="3390898"/>
            <a:ext cx="2534930" cy="21983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96" y="3328762"/>
            <a:ext cx="2152368" cy="22604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50" name="Picture 2" descr="https://encrypted-tbn3.gstatic.com/images?q=tbn:ANd9GcTZ2b7HxJ9r8WBaAln9rFrD4JCnxNYiTg8qYq6Zvs6kX3lsepdz7Q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78694"/>
            <a:ext cx="3170398" cy="19442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24128" y="1052736"/>
            <a:ext cx="172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396" y="587727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hen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56363" y="5877270"/>
            <a:ext cx="2003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apple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735" y="546177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shoe</a:t>
            </a:r>
          </a:p>
        </p:txBody>
      </p:sp>
    </p:spTree>
    <p:extLst>
      <p:ext uri="{BB962C8B-B14F-4D97-AF65-F5344CB8AC3E}">
        <p14:creationId xmlns:p14="http://schemas.microsoft.com/office/powerpoint/2010/main" val="48116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UUEhQWFBQVFRUYFxUVFxcXFRUVFhYVGBUXFxUYGyYeGBwjGRQVHy8gJCcpLCwsFR4xNTAqNSYrLCkBCQoKDgwOGg8PGi8kHyUsKiowLC8tLDAuLCoqLCwwLCwxLCwwLCwvLC0sLCwsLC0sLCwsLCwpLCwsKi4sLCksLP/AABEIANAA8wMBIgACEQEDEQH/xAAcAAABBQEBAQAAAAAAAAAAAAAAAwQFBgcCCAH/xABOEAACAQMABwUFAwkFBQUJAAABAgMABBEFBhIhMUFRBxMiYXEygZGhsUJSchQVIzNigpLB0UNTorLwCCTS4fE0RHPC0xclVFVjg5Ozw//EABsBAQACAwEBAAAAAAAAAAAAAAADBQIEBgcB/8QAOBEAAQMCAwMKBAYCAwAAAAAAAQACAwQRBRIhMUFRBhMyYXGBkbHR8CKhweEUFSMzUvFCYiVyov/aAAwDAQACEQMRAD8A3GiiiiIooooiKKKKIimOldMR26bUjY6Ab2Y9AOdOppgilmOAoJJ6ADJrPbbR8mkrhpWJSIHGeijgi8s8z6+grTqp3R2bGLuOz1W7SU7ZbvkNmN2n6BOrrtGbP6OJQORckn4DH1rm27RpAf0kSEfsEqfmSDVntNVraNcCJW6lxtk+88Pdiq9rNqSADJbLw9qIfVP+H4dKr5Y65jc4ffqH9Kzhlw6R3NllhxJ++itOiNNxXC7UbZxxU7mU+Y/nwp/WY6kyst6qjPiDBx0UAnf0wwFadW/RVBqI8zhrsVdX0raaXI03Froqvaya2rbHYVduUjOOCqDwLH+X0qwMKznWDV65kvJCsbMGbKtu2dnAAy3AYAx7q+V0sscf6QuSbL7h0MMsv6xsAL7bXTKfW+6c/rSvkgAH0yfjS8Wt93ERtkkfdkQDI9cA1Z9B6Chsl2pnTvSPaJAC+SZ3+p51M95DcKVykq8xkN8uVV8VLMdXS2fwv91ZTVtMDZsILONreGiZ6vaypdKcDZkX2kJzu6g8xUzVB0zoRrGZbmDJjB3rzUHcVPVTwzy+FXq3lDKGHBgCPQjIqypZXuuyXpD5jiqurhjbaSE/C75HeEpRRRW4tFFFFFERRRRREUUUURFFFFERRRRREUUUURFFFFERRRRREUUUURRusELPbui+0+ynptsqk+4Emkb6/isoVVRwGEQcTjmT0zxPnTzSGlY4RmRgOg+0fQcTVTtLU3UjTzeyT4V5EDgPwj5nNVtVKQ/JDrIRb/qOJW/TsBZml0YDftPBM5JLm6O14iOWDsoPIb/6mlbPSFxaMNsMUJ3qTtKR+yc4Bq1w2ZI3AAcuQ9wpK9sMqVcZU/63dDWt+VuaOcbIc/Hd/Sn/ADBrvgdGMnDeuW1rtVOe8GT0VifeQK5Gulr98/wN/Sq3Y2KhnjZQWRuJA3g8D/rrT8WK/dHwFUk3KKeJ5YWgEe+KmdR0w/ke8eimF1vtT/a/FXH/AJa7udZoFjZ1kRyBuUHxE8hjjUGdHr9xfgKZfmxGuFRVAAG0+Pu9Pf8AzqSn5QTVDxE1oudAsRSU225013bu4LmLRctyxlc7O0c5OTn0HQV9l0LNAe8jbOzvyuQw93MfGrhBZZHQcq6lsSOG/wCtXX5RDl1JzfyvrdQ/mct9AMvC25MNB6ZW6jMcgG3skMvJlIwSPjvHKpPRVqYoUjJyUULnqF3A/DFVbStkYnFxDuKnLAcPM46cjVr0feiWNXXgw4dDzHuORU9K92cxTdMDbxbx9VDUNblD4uiTs4HgnNFFFWK0UUUUURFFFFERRRRREUUUURFFFFERRRRREUUUURFFFNdIaQSGMvIcAfEnkAOZrFzg0XOxfWtLjYbUvNMqKWYhQBkknAAqn6V1zZzsWoP4yN/7q8vU/Coy90jLev8AciB3LyHr95vpUhZ2KxjCj1PM+tchiWOkXZD47/t5q9ho44Bmm1dw3Dt4qJt9GPJModizNvc5yQvPJPP+oq+WFmABuwo3KOW6oTVm029qQ8ZGPuRd31+gqp9puusnemytWKBQO+dTgkkfqwRvAAIzjeSccjm+wKicYw49J2pPALRxOqu/KdjdO/f6LR59YLZH2HuIVf7rSIG+BOaeZDLuIII4jeCOoNeaRo9cb8+tT+qOuEujpApJe2ZhtofsZ4unRsb8cDjrgjppKCzbsNyqVtSCdVqGkbfYuo2++GQ+ZAyv+vKnvdV91iAaJJVOQGjcEcCMjf71Y11XkXKWHmqvMP8AIXV6x5dG08NPD+0mYqR0Db7ckr43F9n91N3zP0py7YGem/4UjY3q2tgZ5OCxmQ9TxbA8yWx76m5LQ85Ul/AfM6LGV+WJ3XYfX6KQ01rBBaIHuJBGpOBnJLHoqgEn3VAWvavo932e9ZOjOjKvxxu9+Kyoi50ncNIweaQgkIvBIweAHJRkDz8yajmhTaZMLtKSGXdtKQcEEcQQetetMoowLPOvUqJ1Qb6DReiLhFdQ6EMpGcggqynmCNxFVIaRmspSiDbjPiCHoeYI3gjGPdwqr9lmsrW9yLSRswzZ7vP2JMZwOgbBBHXHU1fNZ7PZCyD7DA/uE4YfSudxmmfEwvjPxN1B4jePfBW+HTtc7K4XDtLde731qY0PpuO4XKHePaU+0v8AUedSFUC40eVYSQnYkG8EcD/1+B51YdAazib9HINiYcuTY5r5+VV2G4xHVDI/R3mp6mjyjnItW8N4+3X4qeoooq9VaiiiiiIooooiKKKKIiiiiiIooooiKKK+FsURI3t4sSF3OFUbz/IdTWe3V297NtHIjXgPujp+I8zSusGl2u5hHH+rU7vM83P8v+dP7O1CKFHL5+dcTjWK5jzUZ08/e5dDTQClZnd0z8h6pS3tgoAAwBXV8MRNjjjA9W3D605ijrnSCeFR1kjB9NsVyUX6kzWneR5qPPdwupaxiWGHPJF/woN/0NedbvSfhluX3s7M582Y5x/E1ekb+124HjH2o3X+JSP515utdBveILWMqskjBRtnCghgx2iATwB5Gvc6EBkby3cPVczUHM4X3lR3Z7rFH+doJL6TEIZj4s90rbDd2WXhgPs7z5E86vXaBpy1vLtvyV1kCRorum9WfxEYYbmwMDI6Y5VkGsGg5LO5kt5dnvIm2W2TtKdwIIPTBHHB64qa1NhISRzwOAPPZyT9RWFI5xmB7V9nADFvWpl8bjQeG4xLJHnqI/Y+ClR7qsEDZVT1A+lV3swgI0O2RudpyPMY2fqpqfsjmJD+wv8AlFee8tGgTsI/281Z0pvD3/Rc6ROIZPwP/lNQHahOY9ERoN3ePCh9AC/1QVO6V/USY+430qG7X7Qto1GHCKaNj6FWT6utS8iQOceTxb9V8rP2fH6LP9Vu0GHRdwROjNHLHgsgBZCh8PhJGQfEDv5Cs61w1lF1pKe7hUxCSTaQbgwAUKCcbsnZyRv3k8aea4WZZUlUZABDeQOCp+OfjUZqjomG5vIobiYW8Tk7UhHDCkgDO4EkAZPWu7q8wmKroLc2FbbLSR2ILgbmVkf0ZTn6rXo/SMIkiPMEfJhj+deePzMqyR2kL96plEaPjG2pfCtjlnaBr0iU8OOWMVLXDMxgdttr8ljTHKSRxVUshtRIeeyPiN38qZaS0dteJfC67ww3bxw31KaNX9EPV8em22KJY68NLzFKcp2ErqGylrzbinOrOsPfAxy7pk4/tAcx59R/oT9Z/pG2ZWEsW6RN+7mB/r4VcNB6VW4iDjceDD7rDiPTmPI16Lg+Jfio8j+kPmtKtpg39WPonaOB9OCkKKKSurlY0Z3IVEUszHgqqMsT5AAmr1VqZaf1hgsoGmuZBHGvM8WPJVXizHoKpUOt2mL0CSxsYYIDvR71225F5ERoQVzx5joTTbVbQR0vc/nS+UmAEixtm9lY1J/TOvAsxGd/HjvAWtPoizaXXfS9kC+kNHpLAPalsnyUHNjGzMSMczsjzq/aI0tHdQRzwsHjkUMrDmDyI5EHII5EEVH63a1QWFq81wwxghEPtSvjcijnnnyA3ndUX2S6De10TAkoKu23IUP2O8Ysq4PAhSuR1zRFcKKKKIiiiiiIqt666X7uLu1PjkyD5J9r48PjVidwASdwHH0rNLi5N3dFz7Odw6Ivsj3/AMzVRi1XzEBA2ny3qzw2ASSZ3dFuvonehbHZXaPtN8hyFTESUlGtO41rzGaQuNyt6aQuJJX0yqgyxAHmcUyvNLxshUNv5HBxtA5X5gVJd0DxAPqKb3Fqh4ovwFYwluYHW612Fl/iupPR2nYpVGGCseKMcEHy6+orIu0bV42d4ZVX9BcHaBHBJOLr5b8sPInHs1drjRScsj5j502uIH7sxuBNEeMbjaX3A71PmpBFekYfyidE4GZmmwkeignw1krf03dx9VjU+rsEjbe/ecnDbiTx9PdUnozRjTyR2tsoy24Y9lVHEk9BxJ/mavNp2cWU74Es0BP9mSrD0R2Gfccn1rQdXNUbexXECeI+1I3ikb1bkPIYHlXXxYjSvZzlPqT71VK+klY7LLuXVvo1bSw7pfZihIzwJIU5b1JJPvpG1GEX8K/QU71if/d2Xm5VB6swH0z8KQxXmXK2TNLG3fYnxKtoBaPv8rJC+XMTjqjfQ1I3Fml1amOQZSaIA444ZQcg8iOI8xTRhS+rcubdVPGMsh8tknHyxTknLlkkZxAPgk7bx34Hz/pYRp3QsljO0E4yu/YfHhkTqP5jkcioyMQxksiKD1VcH443V6S0tYwyxFbhEePiQ4GB55PA+Y31Q30PZpJ/ulqmQf1j7T4PVVkJA9SPdXo8+NU9OzNOPi3W2lVsWHyTOszZv4KL7NtWtlxfXeI1XPcK24sSCDJg7yACcdSc8hm76U1tTYKxZLEY2iMAZ5jO8moYWJY7UjFj65PxNPbW2VeCj15/GuMxDH6icktAaPE2V3DQwwAXOY+AXyz0rhVVYX2QAN2/cPdT8PtDgR5MMUpEaUYVwEpAdoFk9wJ0FlHypUdo+7/JLkHhFKcMOSnr7ifgTUvKtRmkrTbQjnxHqP8AXzrdoap1PKHtWzEWuBY7YdD76leAaz/ttvHGjkgiOHvLiG33ccMSxHvKAHyY1ZtUtJ99bja9qPwN13Dwn4Y+Bqtdpcn++6HQ878N70Ax82r1aKQSsD27CqGWMxPLHbQrzZWaxRpHGNlI1VFA4BVACj4AUtQKKlUazWHQ66Q1juXuAHi0dHAkUbb172Ve92yvA48XHov3a0us3tZja60yox8GkLVHXzkgGzj12Y5D+8K0iiIooooiKKKKIoLXHSHd2xA4yHYHod7fIEe+qpoC38Jbqce4f8/pT/X+5zJGn3VLH1Y4HyX50aOh2Y1HkPid5+tcHygnLpS3hYfUrpKZvNUY4uN0+iFOoxTeMU6SuQetV6UriRK7orBri03UF0xkipApUm0eaSMFWsVaALFTtlUe1ir+0PeONOY7+4gH9/GOu5wPX/r7qcLDSwFfRicsEmeE2Xx8gdo4XHA+9ExW9e5kV2QpGmSoJztOd217hn40+rhYgDkbs8RyPnjrXdaVZVvqpTLIblROIPRFhwRUdcmWKQvAV8eAyHftEcGA9Kka+BedR01Q+nfzkZsV9a6266jjYySeK4cv0QblHw/1519eDG4DA6CpGuGirabXPc8vkNypBKftuUeIaXjip5Dbini2a1YxRT1bf0gPFYPqAExRcV8llCgliAOpOB8TVR1j1xlkuDY6JQXF0N0sp/UW3Il24Fh04A7t58NfbDsWilxJpO4mvpjxBdkhU9EVcNjlxA8hWzScmqicl05yDxJ9+wtV04GxPr3XSxjOHu4AeglVj8FJplDrxYyuES6iLHgNrZyegLYGaaXdhZaNuNm50RCLMnwXqJ+UKgPATq6l48feyR0zyNc9M6vLE0LpbuzrgCzhjaVSw8LLIgCq28EZb3EVct5LwAdN1+5fBVuG5TurU/dXrR/ZlBI9Rlh/5xUd2k3KnSuhowwLi6LFARtBTsAMV4gZB3+R6VStXNV9N3KxLtSW0EY2UnZVS4ZATs+Fn2wcHju3Y41quqfZ5bWJMihprhvbuZztzNnjhj7I9OPMmrzDqeSnh5uQ3sdOxKuZszw9vAX7QrQKKKKsFqLO+2G3aKO10jGCXsLhHYDiYZCqyL7yEHoxq/2l0ssaSIdpHVWVhwKsAVPvBFJ6S0ek8MkMq7UciMjL1Vhg+h86ovZnpk2zyaIuWxPaswgLbvyi2OWRl6lV4gcBj7pwRaJRRRREUUUURZrrTLt3rjoVT4AZ+ZNTMYqvXhzev/47f5zViSvL8UfmmJ6z5rq5hljjbwaE4jpwlN46XU1SOVa9LAU7htRzpqjVXL3tHiWXubdHuZckYixs5HEbR448gR51a4THE55c9ua3gO3coRDJLpGFcXjAHCmcnGoqx0/K5CzW0sJbgSUkT0LISVPqAKkqYrUMkdla0Dst9FiI3MNneqKKKKpFkiiiiiIooooiKKKKIvobFU7XvtIS3tJVt3LXDDu4yqsVV3OznvMbOVBJG871FXAiqR2u91+bHR2CMShhAOMOhBzjkoXIJ5ZHlV1g0+SpYw3IJGxMme4AudyuGo2p8ejrRIUALkBppOckpHiYnpncByA9SbDVH7M+0QaQhVJlMV0sasVYYEyZ2e/iz7SlgQccDu31eK9XVYmGndHvPA8UcpgLjZMigF1Unx7GdwYrkBuWc8qiNVuzmx0fgwQjvAP10njlPXxH2fRQBVmooiKKKKIiiiiiIqndo2pjXkSzWx7u+tj3lvINxJG8xseYbHPcD5E5uNFEVa7P9c00laCXGxMh2J4uBjlHHcd+yeI+HEGrNWW38X5p1gjnXw2mk/0co+yl1nwt0G0xB3/3knStSoiKKKKIsvvk2b5x/wDWPzfP86n0qE1lGxfSH9pW+KqamozXl+KNyzEdZ811cxzRxu/1CcoaXQ02Q0shqlcFXuCT0rbtJA6IdlnXZ2vuhvCzDzAJPuqA1o1YVNHbNsuw1uRLGV9raT2jtcSxXO/qBVpU11xFSw1L4S3LsBv2+/qsWSuiII3G6perGvZKRrejYMi5juOEUuCVIY8FYEEHlnpuzdQ2eFU7VKGNLi60XcKrxMxlgV94KsMlV8wMEY3gq5p7calXdmCdHT7cfH8muPEo8kfdj08PmTXVVWANqWCopDt1tu7lNUCEyloOW+o/iQdnZ5X3hWWiqYvaGYWCX1rLbtw2sZQ+Yzgkem1U9Ya12k3sXEeejNsN/C+DXMy4bVRGzmFRPppWC5bpxGo8RopWilI4c8Dn0pUWfnRmGVL+i1apeAm1FOTZ+dMry8iiGZJY0H7Tqv1NZPwuqZtYvrXB2gSlFVXSXaVZxblczHpGpx/E2B8M01hu9KX5xBF+RQn+1lztkfs5GTu6L+8Kmp8Gq5zYNt1lbYpZAMz/AIRxOn3PcFOaf1kS3ARQZZ33RwJvd2PDIHBfPyOKy46Cm0ppsWl1Jtd2veXOyfCiIRmBMHkzKhI5knfjJ1IaGt9E2k1wcyTBCWnk8UkjncoBPsgsQMD35rNLdJ9FXFheRAz3F6HilgbcZA7o67Ln2W3pvPMdM12mHYdBhr2NcbyOvr2C/hosHyAU7zFsuG33njbgNnWb68FsWmNVYp0jC/oZIP8As80QAeAgbOE3YKEeEocqRuI4Yrza9XFi/d6VgIjHC+tlZ7dhyMqb2hPUb9/Ddvqyat60QX0ReEnKnZkjcbMsLjikiHerAg+RxuzUsRXSqmSdrcrIivGwdHUMrKcqykZBBHEEUrXEMKooVQFUcAAAB6AbhXdERRRRREUUUURFFFFEVI7ZNEd/oecj24dmdT0MRyx//GXqzat6UFzZwTj+1hjc+RZQWHuOR7qcaTshNBJE3syRuh9HUqfrVM7ELgtoWFW4xvMh8sSsQPcGoivtFFFEVA18tdm4V+ToPipIPyK0tYS7UanyHy3GpjXXR/eW20OMZ2v3Tub+R/dqs6CnyhXmp+R/55rgcegLJS7jr47fmump387SN4t09/JTSmllNN1NKo1cs4LXcE4U12DSCmlAahIUJCpHaroctEl1GSrwkAspIZVJyjBhvBV8Y/FUbqb287B7jSgwy7hcouQfOSMcPxKP3RxrRru1WWNo3GVdSrDyIwa84666svDK6N7cfP76cVYe7f8AEcq7rk1XXYadx2bOz39FK+H8TT2HSZr2t3+B1716ktbyC7hDRtHPE3MbLofI8RnyO+oHSPZdYS5Pc92TziYp/h3r8q8t6E1iuLOTvLaZ4m5lTubyZT4WHkQRWqau/wC0bMuFvbdZR/eQnYf1KNlWPoVrsS0O2hU8c8kRvG4jsKuUvYsinMF3LH6qGPxUrXH/ALJLn/5lJ/DJ/wCrUtobtl0ZcD/tAhb7s4MZH7xyh9zVZLTWe0l/VXUEmfuTRt8g1Rfh4+C3RilV/L5D0VBPYzIx8d+zD/w2J+ctSOjuxi0TBleWY894RT7lG1/iq132tVnD+tuoI/J5YwfgWzVc0l206KhB/wB57wj7MSO5Po2yF/xV9EEY3L47FKtwtnt2WHlZWDReqNpbkGG3jVhwbZ2nH77Zb51ME1h+m/8AaSG8Wlr6PO31jj/46zjWDtI0hpDwSztsMcd1HiOM55EL7Q/ETUoAAWi5z5HXcST4rbNc9KJpC9t7KGRZIlYyTlGDL4M+AsN2QMjHVx0pp2oSG3NjfAZW0ulLgf3cmAx/wAfvCmvZBoHuoGmI3t+jQ/srvc+9/wDJVq1vsUmsLmOXchhkJPHZ2FLq2PIqD7q4CtxL/lGOGxht46H5K3qo8jBAP8R/6Op9O5d61akmdxe6Pl/Jr0KMSj9XcJjck6jcwIxhsHG7jgY+an9offym0vY/yS/TcYW9mX9uFifEDxxk+RYb6ZdjetDXFhHBOCs8EaYDbjJbkfoJV6rs4UnqvnVh1u1HttIxhZ18a/q5U8MsR6q3TyOR799egKlVgoqt6k6MvbaN4byZbhUYCCbf3rx44Sg/aB55Oc8TVkoiKKKKIiiiiiIooooiKoPY0CLS56fl91s/hyn881dNKX6wQSTP7MUbufRFLH6Vhmrq3+idHW+k45HlglYtdWjnwhJJGCSxn7BI2Mnqy5yCQCLfqKY6G0ul1bxzwnajlQMp54PIjkQcgjqDX2iJ1NGGUqd4III6g7jWYd2ba5ZG4KSpPVT7J+GDWpVUde9EZUTqPZGy/wCHPhPuO73+VU2MUvPQ5htHlv8AVW2Fzhkhidsdp37kmjUoDUToe92l2T7S/McjUoprzaRhabFb0sZY4gpdTSitTcGlFaoCFrkJcNVT7QtV/wAph72MZmiB3Di6cSvmRvI9451aAa6DVLTzOp5BIzaF9ikdE8PbtC8r6W0TsnaQZU8QOR/pUSBW5a86oPDIbq2yFztMEyGibjtrjeFzv3cD5cFdA6zWF2O60rbQGTgLkxgFvxsgDKf2hu645+oUGIR1MYcD74FZ1uHiUfiKUXB2t3g+/dllOitAKyhnOcgHA3AA9eZp82rcPQ/xGtvk7HbB0DWzyRKRlSkneR4PTbySPRqh7nsYmB/R3EbD9tGQ/LarOVlRmu06K0oKrB+aDJWAO33F9e3VZM+rMR4bQ9D/AFFQeltDmEg52lPA+fQit7texhz+suUH4ELfNiPpUnD2LWIIa4aWcLk7LsEjHmQgB+LEVnA2oDvj2LWxaXCXREU4+PdYEDvvYLzPY6OkmcJDG8jngsalmPuUE1ZNF6pTx3AjlTZmJVVjJBYM+MbWCdk7xuO8Z31sWs2vlrZRNbaLSNWO4yQqqxx8iQQMSP57wOOTwqK7NtAM0jXkwJ9ruy28u7Z25MneeYzzLHpWviVe2nhc4ezwWpQURhb+KmFrdEHedx99qv8AoyxWCGOJPZRQvrjifecn30jp2yM9rPCpwZYpEB6F0Kj3ZNPC1ck15cHuz85vvfvUBGa5O9VPUCBL7R0Cq5t9IaPzDtgZeIqSAsiH9ZE6qMqdxIbBBGatujdcAsi298otbk7lyf0Fxj7VvKdzZ3eBsOM4weNVLT2rMq3H5do5xFeAeNT+quV3ZSVeGTgeLyHA4YSGhteLHSyNZX0IiuM7L2s/Nxzifdk9MYbp1r1bD8RirY8zNu8cPt1qrkiMZ1WhUVRl1Z0hYn/3fcC5gH/dLwkso+7DcjeOgDDA86vAqxUS+0UUURFFFNdI6Vht0255UiT70jKg+LHfRE6oqiT9sdmzFLRLi+kH2baF2GfNmxu8xmmj22mdJeGTZ0VatxVG7y8dem2NyZ/dI6GiJPXTSp0rN+abJsrtA306+xDErZ7pW4NIzDGB93H3tm0a42MaaHu4gAsaWcyqOSqkLbAHpgfCnmrWq9vYQCG2jCKN5PF3bmztxY/9Bgbqo3bxrctvYfkqH9NdbsA71hUgux/EQEHXLdKIqBqXrZdw2MUcTEIveYGDzkcn5k0Vq2oGokcGjbaO4j/TbBZwc5VpGZ9k+a7ez7qKIrzXEsYYFSMgggg8CDxFd0U2osy0vo17Sfd7PFD1XmD5jgfcalba4DqGHA/I9KtWmNErcRFG3c1bmrciKz10ktJSjjd8mHJlP+ulcLjGFmN2dg08ur0XTU84rI7Hpj5hWEGugabQzhhlTkGlg1cq5tlG5tksGrrNI5roNWBCjIS2aomtPZwshMlrhH4mLgjfgP2T5cPSruGr7tVPTVMtM7NGfQqSGaSB2ZhWL2Wm73R7lEeSE53xsPCfPYcFT6ge+rHbdtF4uAyQPu47LKT5+F8fKr/eWkcq7MqK69GUMPnVdn1CsZCcKUPRJCP8LZxXUU/KAW+MEdmoVgamln1ni14j2CoWftquyMLFCh64dvkWxVY0xrbeXh2ZZXcHhGvhQnl4EADH1yavqdm1mOPeH1kGPkBUvozR1tAcW8ShubKMt75G3/OpJcfYR8IJ+QWTJqOH4oYtez66qmar9nDMVkuxspxEX22/Hj2R5cfStJVQAAAAAMADcABwAHKvm1XJauWqquWqdmf3DcFXzzyVDsz12WrgtXJNck1qgKEBfSahNYtVba9XE8YLD2ZF8MifhcfQ5HlUuzUyv77YGBvc8F48fKtmnMjHgxkg9SkbFn+G11WoNa9I6JbYlzpG0AJDf96iQDJ2jv2gBk5Odw4qKvmrfaTYXwHc3Chz/ZSkRyg9Nlj4v3SRS+rerndqZJsNK43537IPFfXr8PXBO1zsybR87TwLm0kbK439yx/s26Ln2T03cRv9SojOYQZ+l729apalsbZCItR9erqXpraqqaydqFhZ+F5hLLwEMGJZC3JcKcKfxEV5Na5YjBYkDgMnA91WLULXdtGXImWKOUHcysq7ezz7uTG1GfTceYO7G4tda9pjWPS0whlnP5psZZliLBQ9ygcNsPKWx3algFz4Su1kgjjarDslsVfvJ1kvZf7y7kaUn93cnxBpxZaWstO2EkaNtRyLsyRnCyxMd65XfghgCDvBK7s1n9zNpvQSMqBb6xiB2XdSxjjH3grCRAB12lA4HoRbNa2aRKEjRY0HBUUKo9FG6lq8+n/aRuv/AIWDP4pPpmq7rF226RulKiRbdCMFYAVJ/wDuElx7iKIts7Qe1W20apQETXRHhhU7lJ4GVh7A549o8uow/UzSr6Q0/bS3R71pJwTkeEbIJQBeSqQMDyqjMxJyd5PEniTVy7HYNvTdoOju38MUjfyoi9YUUUURFFFFERTDS+h0uE2XG/7LDip6j+lP6Kxexr2lrhcFZMe5jg5psQsyubWWzl2XGVPAj2XHUdD5VKWt2rjKn1HMeoq5XdmkqlJFDKeR+vkfOqVpXVCWFtu3Jdeg9se77Q+flXG4lgbhd8Wo+Y9V0ENZHUjLJ8LuO4+idBq6DVDWumxwkGD1HD3jlUnHKCMggjqK5SSJzDqFLJE5m0JxmvuaSDV92qhsobJTNcyRK3tAH1r5tUbVNQvlrJP8gj+6PnSqAAYAAHlXzao2q+kk7VkSTtXWa+ZrnarktSy+WXZauC1N7m9VPaO/pz+FJ2dpPdn9GO7i5uefp193xrbp6SWd2VgUoZYZnGw4lfLi/wDEEjBeQ7gBvwfOrBq9q13R72bxTH3hPIefn8PN7obQEduvhGWPFz7R8vIeVSdd1hmDspfjk1d5Ksqa3MDHFoN53n0CKQvrFJo2jlUPG4KsrDIYHiCKXoq/VYvMPal2USaOczQ7Ulox3NxaEngknlyDc+B34znVe3rm2WRGSRQ6MCrKwBVlO4gg7iCK88dqHYu9ptXNkGktt5ePe0kA5kc3jHXiBxyN9EWb6E07PZzLNbyNHIvBhzHNWB3Mp5g7q9DaidrVtpSI2t2FiuJEKFD+qnDAqwjJ4EgnwHfv3E8vNVfQaIn+sGh2tbqa3f2opGTPDIU7m9CMH31H080ppeW4cPM224VVLn22CDC7TcWIXAyd+FFM6IitJ7AbLb0wrf3UEz/ELH//AErNq2j/AGa9H5nu5vuxxxj99mY//qHxoi3uiiiiIooooiKKKKIivhFfaKIozSmrsM+91w3313N7zz9+aq9zqXPGSYHDjpnZb3g+E/Gr3RWjUYfBUaubrxC3YK6aEWabjgdQs3e/li3TxMPMjZ+fA+6lYtNRniSPUf0rQmUEYIyKjLnVq3c5MS5/Zyv+UiqCfk406xu8ff0W83EYnfuMt2H6FVhL+M8HX44+tKC4X7w+IqWk1Gtzw219G/4gaSOoMH3pPiv/AA1oO5OT7iPFSfiqU7z4fdRpuF+8vxFJSaSjHFx7t/0qbTUW3HHbPq39AKdwap2y7xED+Is3yJxWbOTcp6Th77liaymH8j3D1VS/O+0cRo0h6Af0yflTuDQl3NxxCvn7XwG/6VdooFUYVQo6AAD4Cu8VawcnoI9Xm6134lb9tgHWdfsoDRmpsMZ2nzK/V/Z/h/rmp4LX2ir6KCOEZWCyr5Znym7zdFFFFTKJFFFFERRRRRFjfad2HibaudHKFlO97fcqSdWjzuRv2eB5YPHB7yyeGRo5UaN1OGRwVZT0IO8V7cqt65agWmko9m4TDgYSZMCVPRuY/ZOR799EXkCitG1s7Db60y8I/K4hziB7wD9qHj/CWqhnRcv91J/A39KImtenuwjQX5PolHIw1w7Snrs+xGPTZTa/frGuzfsym0hcr3iOlqjAyuQVyBv7tM8WPDd7IOegPqaCBUVUQBVUBVUDACgYAA5AAYoiUoooo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11" y="548680"/>
            <a:ext cx="2238375" cy="2038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hlinkClick r:id="rId3" action="ppaction://hlinksldjump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284984"/>
            <a:ext cx="2343150" cy="19526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8" y="3427858"/>
            <a:ext cx="2743200" cy="16668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00" name="Picture 4" descr="https://encrypted-tbn1.gstatic.com/images?q=tbn:ANd9GcRfI9CLvaCsiBr-EQ1MlR13epk4_jRcL1uEkXi1BgykBA_MO3kb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6" y="2802336"/>
            <a:ext cx="1733007" cy="24352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43598" y="980728"/>
            <a:ext cx="2228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mouse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4236" y="544522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2810" y="5253583"/>
            <a:ext cx="2490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table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03775" y="5437405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house</a:t>
            </a:r>
          </a:p>
        </p:txBody>
      </p:sp>
    </p:spTree>
    <p:extLst>
      <p:ext uri="{BB962C8B-B14F-4D97-AF65-F5344CB8AC3E}">
        <p14:creationId xmlns:p14="http://schemas.microsoft.com/office/powerpoint/2010/main" val="37959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SyBsPCeFCu4bohL293MmebYOGC9p_1GuG9XJPHmkmo6km19BrRRtvVXSl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2910168" cy="21602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2.gstatic.com/images?q=tbn:ANd9GcTAlHTAzzIPT3-q8GfcH-XaozgkCqCcSlLoL4IislkcWz1kqTgSM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711" y="3284984"/>
            <a:ext cx="2706586" cy="18341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acclaimimages.com/_gallery/_images_n300/0110-1103-3006-4643_a_happy_little_girl_holding_hands_with_her_mother.jpg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96"/>
          <a:stretch/>
        </p:blipFill>
        <p:spPr bwMode="auto">
          <a:xfrm>
            <a:off x="274340" y="3068960"/>
            <a:ext cx="2857500" cy="21011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images.clipartof.com/thumbnails/70284-Royalty-Free-RF-Clipart-Illustration-Of-An-Open-Red-Story-Book.jpg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6"/>
          <a:stretch/>
        </p:blipFill>
        <p:spPr bwMode="auto">
          <a:xfrm>
            <a:off x="6228184" y="3212286"/>
            <a:ext cx="2710249" cy="18145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76470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box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551723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mum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545281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fox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6284" y="545281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Segoe Print" panose="02000600000000000000" pitchFamily="2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27732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979712" y="2204864"/>
            <a:ext cx="5472608" cy="18722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15927" y="2204864"/>
            <a:ext cx="52001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chemeClr val="bg1"/>
                </a:solidFill>
              </a:rPr>
              <a:t>Try again</a:t>
            </a:r>
          </a:p>
        </p:txBody>
      </p:sp>
      <p:sp>
        <p:nvSpPr>
          <p:cNvPr id="2" name="AutoShape 2" descr="data:image/jpeg;base64,/9j/4AAQSkZJRgABAQAAAQABAAD/2wCEAAkGBxQSEhUUExQUFRUVFBcWFhcVGBQWFxgYFxcWFhQXFRQYHCggGxonHBUUITEhJSkrLi4uFx8zODMsNygtLisBCgoKDg0OGxAQGywmICQsLCwvLCwsLCwsLCwsLCwsLCwsLCwsLCwsLCwsLCwsLCwsLCwsLCwsLCwsLCwsLCwsLP/AABEIANIA8AMBIgACEQEDEQH/xAAbAAABBQEBAAAAAAAAAAAAAAAAAgMEBQYBB//EADoQAAECBAMGBAUDAgYDAAAAAAEAAgMEESEFEjEGQVFhcZETIoGhMrHB0fBS4fFichQVI0KCkgdDsv/EABkBAAMBAQEAAAAAAAAAAAAAAAABAwIEBf/EACcRAAICAgICAgIBBQAAAAAAAAABAhEDIRIxE0EEURQiYSMycYHB/9oADAMBAAIRAxEAPwD25CEIAEIQgAQhCABCEIAEIQgAQhCABCEIAEIQgAQhCABCEIAEISYsQNBc40AuSdEAKQsZjG2FCRCsBv3nnyVQzauKDURCeINwONVHzxFZ6UhUOz20jZjyO8sSleTrVtzV8qxkmrQwQhCYAhCEACEIQAIQhAAhCEACEIQAIQhAAhCEACEIQAIQhAAhJiRQ0VcQBzNFTze00BlgS8j9KTkl2BdIWRmNrXH4GhvW5UB+LRIhILifYc+Sm80fQrNnHxGGzVwrwFz7LMbRYq6K3LDoG9bnr9lAcN5v6pDnclKeRyVAUEbD3G57fWo3pLcPdYEVpe/m7VsrtzuYTTImY2LVDhRkbkZVzHNdmoQcwPPjZbiU2hhkDPY7yBZY9zaC91GmZwM1tw/NyrGTh0aPRm4tBP8A7G+qkwJhrxVjg7oaryU4vDGpHMC5v0S8N2mYx4LHFpBpyI4U4Kqzr2aUW1Z62hQcGxJsxCERp6jgd6nK6diBCEIAEIQgAQhCABCEIAEIVbPYs1lm0J9km0uwLImmqrJrG2Ns3zHsO6oZ3EHP1fQcBcKA8jeSewUZZvoC/dj7uDAPU/VIibSEfp9/uqAvbwHrcpl8dn6R+clLyy+xWXUbaR+uYAdAmXbSRHCjSfQUPdUr8QYNA3sKJJxXt+bws+R/YWWEWLEfd1P+RuoUQNbrcf007XVfGmyTcerifa1KpH+IA1PYH3/lZckKyybOQySAG14GlfdShMDRZWLPAm1Kcag/t6hKfiVgKk7reg1rpUBZ8qQrNNFnGtG78/CqDF8ay97fQDifuoDZxzjryTMw2GI48QloY2orpU2J6qSyObdejUI85KJLhQokQViPyN4ABxFf1ONh0ATc/h5aPI9xdqNKU0tQCmqpcf2qMF+WVDam5ilocQeDGmwPMquweNOTb7x4pAdV1XGg59VrjlceUqR1cMa/VKzSy20LsoBOle99a3rf0omJjFC42I5UqO9ag7lVzLf9V/CvuRdSZeVFi4251H8+im8j6RzyXF0MMe7OXAB39wt2SoTO6lRpqvlYPrX03KXK4WTSup3b1K23RXEpSN1/4sju/wBRp0IBXoSz2xuD+BCzEeZwHoFoV7GBNY1ZidctAhCFYwCEIQAIQglAAmJqbbDFzfhvVbimPMhg5TUjfw6cVg8Rx57ySTQV/KqGTMo9Cs1WI42XVFQ1vL7qiOKA1oev7rMTOIudvTDY/D86WXK8zYrNDHxD8ty5qFFxM8uVKceqgmJbSvSo6mlO4TZIrr9elRT5rDkKyd/mPDTnWvTXVcfP23cd1Odu+irzEG805aVrW9P4XbVvWu4kH51NUJgShNdjy9Dalx3Tbp0/zrTmokXKN4O+nta1vqmnRRpV1a8T7cOyy5UBJfMV1rrTd731+6ZiRBpppuskZxw39OdLFR4rgDSnDfa+vsFNyCiRFimgqffdw4+6azA0qKV04aj73ouPhNy5q23/AG6pyVhGI6rh5ALDSu7Tgkots1QkR6E5RUDeKpmcjmIQaE0FC0akGladNe6u4bmtGWlAd37LMzUfw4jmAZqHy01oQCB1VUlFWjUdbRfSclLPYHeGx2lnWcLgXrfil4hiMKAwshhmapAaygA5nL2veyjwsCix6GIMv9+Uup8wrSBg0vLCsQtrxcAT6NC55VdW2dyk2uqMnKQ3OqQKkncPZWcLDiPjOUcP2VpMYt4hDIDDwBp8mhXezexr47s0Zxa0a7z04BbhinKRLhFPlIzuGytXBsJhJPKpPReibN7IlhESPd2obWv/AG+y0eGYTCl20hsA4nVx6lTV6GL4sY7Ziea9RAIQhdZAEIWV2l2iykwoRGYfEfoFmUlFWwNUCuPcACToBUrD4Ni7ga34EFWG1W1DYEDNlLs9W/0i2/fVYWVNWMei7T1J8NlWg0LnWH5yVbjG0LnClach9VjG7Rhw4AaD8txSIcyYh1t6LleaTVWZk16JszMl3dVcU3Ux1BWnBV7jf3XPJk7GYhCaEemg9yiM4EpkqdgSGR66nsftouRIlTx9f2TBCSx4J6IsY4Yv8pp8U09dP2SnUof4USIR+e/ust0Ap8xQflN/7pMGPzJNK/f6qNEciHEoa81m2xlu2DWtbWNNB/aRf8qoU2DU3NifagFCpJmW5aigBBFL7xSgHX5JoycaKBlYWtO99tD3OqpKFKzahKXSGZSMYrwHG35UnmriBFLXGlwnMF2dyFr4gL6EggEgeysomJyMMkMGY/0gm44k2WozSL+Gu2MS+GxZhxLWljNxN6nlorGXwWXkh4kQ54pvU3dX+hu5Z+YxuNFsKw2A1AaSOlSEywuN7k86k9yszyJ9j2notJ7HYzyfDHht4n4lDgYfndWI9zj3Pcp6SwmI81NhxK0mHYXl68ftwWFk9RRWMG9tkjAsMFQ1jct7n/d34r0OVgCG0NaKABVOBYXkAc63AfUq7XqfGxuK5S7IZZK6QIQhdREEIQgBEZpLSAaEggHnSy8jylr3AmpzEE8waL19efbQyDWRogFsxLx63dT1Puuf5Ebpj9FfKRPN+fdWE5LNjQnwnirXjsRdpHqqiF8JPBWkpHq1RjvTJp0zzPEIBYXNaHtykg2t6FOSM4WgCpHcLbzsu0RgXDyxLE8Hbj6hU2OYMG3Gm4qE8cqdA2MQJoEEVokNOqqmVZ+2ieZNKCl9iYuJqkNbdLDqpUJvRNK2IU+D+fwuMlff5JyI+o0PdKgXOUCpPDVUUUNEV8Gn7/Q7k3Ghil7X9z15rUHAfLWI/Lx0r0qUnPKQQcxa52t/MbaeqT4LrZ0R+O33oybMJjxTRjKNI+I2HXiVbQNlobBWK8xDS4Nmj0Fz3SsR2niG0KG1oAsTrToFnY85HiHzxHUO5th7LLhJ/wAIrHxQ/lmlOJy0DyANB4NbXTpp6pme2ie5pMOGBSwLuH9oWegSw/LrRSGG5wBcupp+b04Yoydd/wCTanKT0VkGcmXAgxHUcLi1Kb6U0SYcNo1V5N4b4QNx2703rPR31dbisZbg6RVOMXb2zSYRKCKLXorgSbWGmW/O6ptk2kRBXTUq+xXHYMJ1LvdwboOrtyUIpW2NyTd0TpSCToFpsIws/E8UG4bz+yrNisbgxfK5rWRa+Wtw8ajKTv5LYrvwfHi6k2cuTPekCEIXcc4IQhAAhCEACyG2bcrg/wDTlJ6HyuWuqqDamDmA4Oa5vrqFLMrgaht0Y5rPM8bi23zTEjHoacFIlPhFdWOLHffsqzEf9OJUaFcjfslNUW883xIZG+lR1GijSsXxoRa4XHlPXiuyU0CFFB8KPTdEqfULV7sXaMvikuYbiN1VBatdtHKZm5gsJPPLHLknj/ajcFeixaOakwo/FVUtM1UvMsW4sbxssQ/gbJcpMvhvzMND3+agQXGqea01r/C1zsSTQ/PxnxPjcT8vQKCYNNynBibfBJVLVGrb7IxFUxEhkBWUKW+afGHE6rDl9FIY7K/CJWrlrcNbk82lqBQ5aVDBwJXcRnAxtK9FqL49lZy4/qiv2hn61Av+clTycAuI9kpjC8lx9FqsDw9sICJEFaDyt4n7KP8AdKxwTaCbkHwILRQtMQVzct4Co3Qjob1V7iEcxH5ojieAFzTgNwUHwKm/ondPR6GNVGmRcHmjDitzl7WA5obgKUcD+peiyu1pcBSI0nmBVZNko3wy0itakca8AmJPC2OPxtb1r9laOaUdROTJgjJ30bmFta8G7WvbvLVZS+18q4XfkPBwIXnkXDXwTmhvDm8q+43KRLPbF+Jozbxp3W/y8i1X+n/wl4Im1mttZZo8ri88tO6rom3otSHQ8ymZLZEu8xDGg3/UfsrNuxUAkFxcSOgHaisp/IluqFxwx7dl3g8/48IRKUqSO3DkpqYk5VsJoYwUA0T67I3WzmdXoSVWY7CzQjTVpDh6a+1VZlR5gWKJK0C7PPIlBGP6Yop0cBbuKquxAZgQdW+4VrisEtcW8DYjhqD+cFU4p5m+IyxqajgRYhcLTVo3mj7RUy80WOvorSbiZhDeP9rxXfrZUcdwcKjUaj6jknpGZygg6Ut1sVJSrTOZKjSTQzMI1XnmNQrnkVuJeda5utFlMcaC40vqUpyupFsfZQy8I1sriXgk81S4fNA71ppCMqTxpnU0OskTTT8KmwJIm1N9KUpT13KfLEOAVpKsaBQWUfDvsw0im/wJp+DfZKZIbjS9fT1V94ITjIQCbxjSRTwsNrS1qfvXRWcGSy/ndSPEATUabaBUkAc0RjRqyrxZwa6nBte/8LHYhFc9+UVpw+q0WJzQdFdU0FAxvprXuq6Ukg2O2rhQkaqUrZNU5ljJSTYUMOc3M7c1TGyz4hqASTrwHJSxJhzqk14DcFby7AFX8fl2dHkUeinh7Pvdq4BdibNubcUPzWoghTIbFdfGhRl55GFEIts705FNuhAuqBcmhHPkttPYW140uvP550WHGdTMRWlqeh681yZMLxSv0ysJ80afCnBtnN7hWE7gMOKKwiIb/Y/ZObONdFgtdEb5qkV4jcTzVp/gRuqOi7ViU4U1aOdzalozkvOzUoQx4zN3VuKcQVrMOxARR+l29pIr6KqxaUiGE5rTUi7TvB3ELz+UEdsS2YurvJ16KXknglTtr+TXjjlV9M9hQoeE5vCZnJLqXJspi9FO1ZyNUzhTcRqdKQ4JiMntDBLTnA6rPzD2vY5wFCPjA/8ApbrFYOZqw8zCMOLUaGzvWtvZcuaPtHRCpKmZGegZXVabHQpLwABz1TWJRvBiuafgN+gOgQ4gmtbWp0ouGash42MzkQhoobEqG41a4ngfkn3Qy4pU3Ao3LvcOw/dThHlLRaEaMi2AdysJSbiM59VawsHJ3J8YMeC9EsxMpjjhq0+iuJfaSm4qrGFkbk42RPBY4oyXQ2n4ArjtpHnRvf3VZDleSkw5dLihC3YpGdvA6LjWuPmcS4i9+KkQpdTYMFKgMtFzOob6G/M3BTjHEt6aKbNS5hxHA8T21HsojugXLJbJN7NvhEbxIbXb6X6jVXEBZLY6Y+KGf7h9Vr4QXbjdqzd2TIIU+EFCgKZDKujLJYUaJhkJzsxY0nonmFONK1SfZi2hUNgAoE6EhpSgVoQpJ8Fta0FeNEoLoTEKC6FwLqYjq4V1BQAxGZULE7SANfTSgzH6WWwxKfZBbmeeg3k8l5fic6+bikAEBx9TyPILl+RkUVXs6MMW9lNiMIRWRXUuW1B/tJH51WT8ZzNLgblvJmFl8vHxGDsKLFCFV5BXDLZSCTbQ/K4mALNNd5J09ArXC4QinNXMSblVn+SufTJxrdavZXAzCqX0qae1fuujFGvRqVJFhJ4YOCnswocFbysqp8OWXSkRcjNHCBwSHYMOC1v+HXDLI4i5GOOD8kk4Sti6VSHSqXAORkxhtE62RWkMoEkyqXAfIwO0cClYgvXynlTj6LORHEdFt8XheeLCP+8Vb13e6xEw0g0POo9f2XBlVMeSPsnbPTOSYYd1cp6Gy9NhsXkEq6jgea9iw13iQmP/AFNB9r+6v8Z2mjA/BapUMJDGJ5jV2ITHGp0JLQnWhaMnQlgLgCUmI6F0IC6ExHV1cXUxHUFCCgDz/aFk1EcWOa6tfKW0IpyBVnJ4a2FCaS3LEIq7rw6LTxHqI+WD9Vy+BcuT2dHltV0edYlL1e4/1Bw9bH6LHS0kXRK/pvvvfSy9P2pw9rKUrmNaAXNqX9FjIMm8EOAJym+o6ErjyrjKi+NWrNNhmDNcxr26OFVdy+G03KDsPLPaH1BDXEEN3A7yKrWiEu/HuKZzzdOiDBlqKQ2EpIhruVUonYxkRkT+VGVMBgsSSxSMq4WpARjDSDDUohIcEUMyO1kiSWPb8QssPjcAmpA0F+vFerYpBDmH2WAx+WiB2cX3Gm+i4fkR2dWOpRpmNh2cLj1XqGwc8IkAwq+eEbj+lxJaRy1WGbJMi03H815KzwVzpVxeyoJGU3qCBpZSwPgyM4uLo9PDVncR2oyPLWAFrbZjU5jvygbuaqZzHY0VuUHKCL0tXkafdKwLAxGNS8W1Fq06fVVyZ5yfHGjcIwq5M2ODTvjQ89KXI+V1ZgJiSlWw2hrdApIC7YJ0r7OeVXoAEpC6AtmTgSghdTEcXULqABFEIQAhzEBqWhAHnu2WMlkzTQQxQc6gFPbAThj+LnAPwnS2+y0ON7LwJp2aJmB4tNK8KqTg+CwpVpbCbStySak9SuVYZeTk+jpeWPj4rsmthgaBdolooumjnsTRFF2iKJgJoiiUuJAJRRdoiiAsQQm3NT5C4WpUOytm2VaQszNtuQRbgtm+Eq+bw3MufNh57LY8nE82xHDfMHN3cNeSiMmXB3m37+HXldbidwR25UU7hRvUU5rmeOUS/KM1TKeLJGI6lctdL2ruSQ6Yl3XD7HVp0/5BOgZXBj7cDw9eC0eCSBj1pEyuG7iOKxw5P9ezGo6kcwzbdzQBFBcOJ17hXTtt5cCweTwt81HibG5tXNrxy/ZOS2xzWGtWnqCfmVZfkrRmsX2Rn7YxHEZGNA3A3J9VYwdrmkkeGbUrQ99ydi7P1FPJ/wBVWt2SeDYinU/JC/JT3s1/RaNbJzLYjA9uh/ghPqPIy3hsa3gFIXfG62cjq9HUIQmIELq4gAQhCABCEIAEIQgAouLqEAcQV1cQBxFF1CAOUXEpcQM5RcolIQAgsTUSVadQFIQlQWZjG9lmRW+WztyxLHRpSKA+rXNNnX9bbxSy9coqfaPBWzEMinnHwlc2XAn+0eysJ3qQxhG00KK0ZzkcbXrlPMHd6q+aV5xKbOxy8BzXZQb1sKL0SWZRoFKUAHZUxSk+0GWMV0OUXaIXVYiC6uLqABCEIAEIQgAQhCABCEIAEIQgAQhCABcQhAAhCEACEIQAIQhAAuLqEAC4hCBnEpCEAAQhCBAuoQgAQhC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3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2420887"/>
            <a:ext cx="5472608" cy="1415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23728" y="2204864"/>
            <a:ext cx="55573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chemeClr val="bg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44249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5756" y="2348880"/>
            <a:ext cx="4824536" cy="24268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375756" y="2746678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dirty="0">
                <a:solidFill>
                  <a:schemeClr val="bg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74626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38</Words>
  <Application>Microsoft Office PowerPoint</Application>
  <PresentationFormat>On-screen Show (4:3)</PresentationFormat>
  <Paragraphs>31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</dc:creator>
  <cp:lastModifiedBy>Georgina Wray</cp:lastModifiedBy>
  <cp:revision>36</cp:revision>
  <dcterms:created xsi:type="dcterms:W3CDTF">2014-01-15T23:32:03Z</dcterms:created>
  <dcterms:modified xsi:type="dcterms:W3CDTF">2021-01-13T19:00:50Z</dcterms:modified>
</cp:coreProperties>
</file>