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56" r:id="rId2"/>
    <p:sldId id="257" r:id="rId3"/>
    <p:sldId id="258" r:id="rId4"/>
    <p:sldId id="259" r:id="rId5"/>
    <p:sldId id="263" r:id="rId6"/>
    <p:sldId id="260" r:id="rId7"/>
    <p:sldId id="266" r:id="rId8"/>
    <p:sldId id="261" r:id="rId9"/>
    <p:sldId id="264" r:id="rId10"/>
    <p:sldId id="262"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5D281E-030A-41E1-86A5-7A7ED6D212DF}" type="datetimeFigureOut">
              <a:rPr lang="en-GB" smtClean="0"/>
              <a:t>19/01/2021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59A686-ED5C-4EED-865B-3B4C714CD3C6}"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A59A686-ED5C-4EED-865B-3B4C714CD3C6}" type="slidenum">
              <a:rPr lang="en-GB" smtClean="0"/>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F5DC84E-140A-4A2B-8349-4D365D0A1FEC}" type="datetimeFigureOut">
              <a:rPr lang="en-GB" smtClean="0"/>
              <a:t>19/01/2021</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FB614D6-FFD8-4613-9195-D72FE2BD0B89}" type="slidenum">
              <a:rPr lang="en-GB" smtClean="0"/>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5DC84E-140A-4A2B-8349-4D365D0A1FEC}"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B614D6-FFD8-4613-9195-D72FE2BD0B8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5DC84E-140A-4A2B-8349-4D365D0A1FEC}"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B614D6-FFD8-4613-9195-D72FE2BD0B8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F5DC84E-140A-4A2B-8349-4D365D0A1FEC}" type="datetimeFigureOut">
              <a:rPr lang="en-GB" smtClean="0"/>
              <a:t>19/01/2021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B614D6-FFD8-4613-9195-D72FE2BD0B89}" type="slidenum">
              <a:rPr lang="en-GB" smtClean="0"/>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5DC84E-140A-4A2B-8349-4D365D0A1FEC}" type="datetimeFigureOut">
              <a:rPr lang="en-GB" smtClean="0"/>
              <a:t>19/01/2021</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FB614D6-FFD8-4613-9195-D72FE2BD0B89}"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F5DC84E-140A-4A2B-8349-4D365D0A1FEC}"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B614D6-FFD8-4613-9195-D72FE2BD0B89}" type="slidenum">
              <a:rPr lang="en-GB" smtClean="0"/>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F5DC84E-140A-4A2B-8349-4D365D0A1FEC}" type="datetimeFigureOut">
              <a:rPr lang="en-GB" smtClean="0"/>
              <a:t>19/01/2021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B614D6-FFD8-4613-9195-D72FE2BD0B89}" type="slidenum">
              <a:rPr lang="en-GB" smtClean="0"/>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5DC84E-140A-4A2B-8349-4D365D0A1FEC}" type="datetimeFigureOut">
              <a:rPr lang="en-GB" smtClean="0"/>
              <a:t>19/01/2021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B614D6-FFD8-4613-9195-D72FE2BD0B8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DC84E-140A-4A2B-8349-4D365D0A1FEC}" type="datetimeFigureOut">
              <a:rPr lang="en-GB" smtClean="0"/>
              <a:t>19/01/2021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B614D6-FFD8-4613-9195-D72FE2BD0B8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5DC84E-140A-4A2B-8349-4D365D0A1FEC}" type="datetimeFigureOut">
              <a:rPr lang="en-GB" smtClean="0"/>
              <a:t>19/01/2021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B614D6-FFD8-4613-9195-D72FE2BD0B89}" type="slidenum">
              <a:rPr lang="en-GB" smtClean="0"/>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5DC84E-140A-4A2B-8349-4D365D0A1FEC}" type="datetimeFigureOut">
              <a:rPr lang="en-GB" smtClean="0"/>
              <a:t>19/01/2021</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7FB614D6-FFD8-4613-9195-D72FE2BD0B89}" type="slidenum">
              <a:rPr lang="en-GB" smtClean="0"/>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F5DC84E-140A-4A2B-8349-4D365D0A1FEC}" type="datetimeFigureOut">
              <a:rPr lang="en-GB" smtClean="0"/>
              <a:t>19/01/2021</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FB614D6-FFD8-4613-9195-D72FE2BD0B8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Food packaging</a:t>
            </a:r>
            <a:endParaRPr lang="en-GB" dirty="0"/>
          </a:p>
        </p:txBody>
      </p:sp>
      <p:sp>
        <p:nvSpPr>
          <p:cNvPr id="2" name="Title 1"/>
          <p:cNvSpPr>
            <a:spLocks noGrp="1"/>
          </p:cNvSpPr>
          <p:nvPr>
            <p:ph type="ctrTitle"/>
          </p:nvPr>
        </p:nvSpPr>
        <p:spPr/>
        <p:txBody>
          <a:bodyPr/>
          <a:lstStyle/>
          <a:p>
            <a:r>
              <a:rPr lang="en-GB" dirty="0" smtClean="0"/>
              <a:t>DT- Structures</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Save your work!!!</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Everyone must save their work. Click on the 3 lines, press save</a:t>
            </a:r>
          </a:p>
          <a:p>
            <a:r>
              <a:rPr lang="en-GB" dirty="0" smtClean="0"/>
              <a:t>Scroll down to Class 3 and click on the food packaging folder.</a:t>
            </a:r>
          </a:p>
          <a:p>
            <a:r>
              <a:rPr lang="en-GB" dirty="0" smtClean="0"/>
              <a:t>You should name your file with your name.</a:t>
            </a:r>
          </a:p>
          <a:p>
            <a:endParaRPr lang="en-GB" dirty="0" smtClean="0"/>
          </a:p>
          <a:p>
            <a:endParaRPr lang="en-GB" dirty="0" smtClean="0"/>
          </a:p>
          <a:p>
            <a:r>
              <a:rPr lang="en-GB" dirty="0" smtClean="0"/>
              <a:t>If you have a printer, you could print off your packaging and then make your net. But don’t worry if you don’t we can do this when we are back at school.</a:t>
            </a:r>
          </a:p>
          <a:p>
            <a:endParaRPr lang="en-GB" dirty="0" smtClean="0"/>
          </a:p>
          <a:p>
            <a:r>
              <a:rPr lang="en-GB" dirty="0" smtClean="0"/>
              <a:t>If you want to explore the other nets you can search </a:t>
            </a:r>
            <a:r>
              <a:rPr lang="en-GB" b="1" dirty="0" smtClean="0"/>
              <a:t>2Design and Make </a:t>
            </a:r>
            <a:r>
              <a:rPr lang="en-GB" dirty="0" smtClean="0"/>
              <a:t>and have a go.</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a:t>
            </a:r>
            <a:endParaRPr lang="en-GB" dirty="0"/>
          </a:p>
        </p:txBody>
      </p:sp>
      <p:sp>
        <p:nvSpPr>
          <p:cNvPr id="3" name="Content Placeholder 2"/>
          <p:cNvSpPr>
            <a:spLocks noGrp="1"/>
          </p:cNvSpPr>
          <p:nvPr>
            <p:ph sz="quarter" idx="1"/>
          </p:nvPr>
        </p:nvSpPr>
        <p:spPr/>
        <p:txBody>
          <a:bodyPr/>
          <a:lstStyle/>
          <a:p>
            <a:r>
              <a:rPr lang="en-GB" dirty="0" smtClean="0"/>
              <a:t>Now you have finished your work I want you to answer these questions. Record your answers with your planning work.</a:t>
            </a:r>
          </a:p>
          <a:p>
            <a:endParaRPr lang="en-GB" dirty="0" smtClean="0"/>
          </a:p>
          <a:p>
            <a:r>
              <a:rPr lang="en-GB" b="1" dirty="0" smtClean="0"/>
              <a:t>What went well?</a:t>
            </a:r>
          </a:p>
          <a:p>
            <a:r>
              <a:rPr lang="en-GB" b="1" dirty="0" smtClean="0"/>
              <a:t>What was tricky?</a:t>
            </a:r>
          </a:p>
          <a:p>
            <a:r>
              <a:rPr lang="en-GB" b="1" dirty="0" smtClean="0"/>
              <a:t>Is there anything you would change if you were to do this again?</a:t>
            </a:r>
            <a:endParaRPr lang="en-GB"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L.O. To design my own packaging</a:t>
            </a:r>
            <a:endParaRPr lang="en-GB" dirty="0"/>
          </a:p>
        </p:txBody>
      </p:sp>
      <p:sp>
        <p:nvSpPr>
          <p:cNvPr id="3" name="Content Placeholder 2"/>
          <p:cNvSpPr>
            <a:spLocks noGrp="1"/>
          </p:cNvSpPr>
          <p:nvPr>
            <p:ph sz="quarter" idx="1"/>
          </p:nvPr>
        </p:nvSpPr>
        <p:spPr/>
        <p:txBody>
          <a:bodyPr/>
          <a:lstStyle/>
          <a:p>
            <a:pPr>
              <a:buNone/>
            </a:pPr>
            <a:r>
              <a:rPr lang="en-GB" dirty="0" smtClean="0"/>
              <a:t>Success Criteria</a:t>
            </a:r>
          </a:p>
          <a:p>
            <a:r>
              <a:rPr lang="en-GB" dirty="0" smtClean="0"/>
              <a:t>I will plan my design.</a:t>
            </a:r>
          </a:p>
          <a:p>
            <a:r>
              <a:rPr lang="en-GB" dirty="0" smtClean="0"/>
              <a:t>I will choose an appropriate shape net for my packaging.</a:t>
            </a:r>
          </a:p>
          <a:p>
            <a:r>
              <a:rPr lang="en-GB" dirty="0" smtClean="0"/>
              <a:t>I will be able to decorate my net, by adding colours, shapes and text.</a:t>
            </a:r>
          </a:p>
          <a:p>
            <a:r>
              <a:rPr lang="en-GB" dirty="0" smtClean="0"/>
              <a:t>I will save or print my net.</a:t>
            </a:r>
          </a:p>
          <a:p>
            <a:r>
              <a:rPr lang="en-GB" dirty="0" smtClean="0"/>
              <a:t>I will evaluate my own work.</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a:t>
            </a:r>
            <a:endParaRPr lang="en-GB" dirty="0"/>
          </a:p>
        </p:txBody>
      </p:sp>
      <p:sp>
        <p:nvSpPr>
          <p:cNvPr id="3" name="Content Placeholder 2"/>
          <p:cNvSpPr>
            <a:spLocks noGrp="1"/>
          </p:cNvSpPr>
          <p:nvPr>
            <p:ph sz="quarter" idx="1"/>
          </p:nvPr>
        </p:nvSpPr>
        <p:spPr/>
        <p:txBody>
          <a:bodyPr>
            <a:normAutofit/>
          </a:bodyPr>
          <a:lstStyle/>
          <a:p>
            <a:r>
              <a:rPr lang="en-GB" sz="2000" dirty="0" smtClean="0"/>
              <a:t>The first thing I want you to do is plan your packaging. I have attached a planning sheet to the website. Either print this off and fill in or record your answers on your own paper.</a:t>
            </a:r>
          </a:p>
          <a:p>
            <a:r>
              <a:rPr lang="en-GB" sz="2000" dirty="0" smtClean="0"/>
              <a:t>To help with your design look at packaging you have in your house.</a:t>
            </a:r>
          </a:p>
          <a:p>
            <a:r>
              <a:rPr lang="en-GB" sz="2000" dirty="0" smtClean="0"/>
              <a:t> These are the shapes you can choose from</a:t>
            </a:r>
            <a:endParaRPr lang="en-GB" sz="2000" dirty="0"/>
          </a:p>
        </p:txBody>
      </p:sp>
      <p:pic>
        <p:nvPicPr>
          <p:cNvPr id="4" name="Picture 2"/>
          <p:cNvPicPr>
            <a:picLocks noChangeAspect="1" noChangeArrowheads="1"/>
          </p:cNvPicPr>
          <p:nvPr/>
        </p:nvPicPr>
        <p:blipFill>
          <a:blip r:embed="rId2" cstate="print"/>
          <a:srcRect l="25750" t="21603" r="23295" b="10836"/>
          <a:stretch>
            <a:fillRect/>
          </a:stretch>
        </p:blipFill>
        <p:spPr bwMode="auto">
          <a:xfrm>
            <a:off x="4860032" y="3501008"/>
            <a:ext cx="3995936" cy="2978789"/>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Purple Mash</a:t>
            </a:r>
            <a:endParaRPr lang="en-GB" dirty="0"/>
          </a:p>
        </p:txBody>
      </p:sp>
      <p:sp>
        <p:nvSpPr>
          <p:cNvPr id="3" name="Content Placeholder 2"/>
          <p:cNvSpPr>
            <a:spLocks noGrp="1"/>
          </p:cNvSpPr>
          <p:nvPr>
            <p:ph sz="quarter" idx="1"/>
          </p:nvPr>
        </p:nvSpPr>
        <p:spPr/>
        <p:txBody>
          <a:bodyPr/>
          <a:lstStyle/>
          <a:p>
            <a:r>
              <a:rPr lang="en-GB" dirty="0" smtClean="0"/>
              <a:t>Login to Purple Mash and you should have a 2Do using </a:t>
            </a:r>
            <a:r>
              <a:rPr lang="en-GB" b="1" dirty="0" smtClean="0"/>
              <a:t>2Design and Make - Food </a:t>
            </a:r>
            <a:r>
              <a:rPr lang="en-GB" b="1" dirty="0" smtClean="0"/>
              <a:t>packaging.</a:t>
            </a:r>
          </a:p>
          <a:p>
            <a:r>
              <a:rPr lang="en-GB" dirty="0" smtClean="0"/>
              <a:t>Open the 2Do</a:t>
            </a:r>
          </a:p>
          <a:p>
            <a:r>
              <a:rPr lang="en-GB" dirty="0" smtClean="0"/>
              <a:t>Use the arrows to get to these shapes and choose one for your packaging, please don’t use the others.</a:t>
            </a:r>
          </a:p>
          <a:p>
            <a:r>
              <a:rPr lang="en-GB" dirty="0" smtClean="0"/>
              <a:t>Then press ok.</a:t>
            </a:r>
            <a:r>
              <a:rPr lang="en-GB" dirty="0" smtClean="0"/>
              <a:t/>
            </a:r>
            <a:br>
              <a:rPr lang="en-GB" dirty="0" smtClean="0"/>
            </a:br>
            <a:endParaRPr lang="en-GB" dirty="0"/>
          </a:p>
        </p:txBody>
      </p:sp>
      <p:pic>
        <p:nvPicPr>
          <p:cNvPr id="6" name="Picture 2"/>
          <p:cNvPicPr>
            <a:picLocks noChangeAspect="1" noChangeArrowheads="1"/>
          </p:cNvPicPr>
          <p:nvPr/>
        </p:nvPicPr>
        <p:blipFill>
          <a:blip r:embed="rId3" cstate="print"/>
          <a:srcRect l="25750" t="21603" r="23295" b="10836"/>
          <a:stretch>
            <a:fillRect/>
          </a:stretch>
        </p:blipFill>
        <p:spPr bwMode="auto">
          <a:xfrm>
            <a:off x="3707904" y="3645024"/>
            <a:ext cx="3960440" cy="295232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 creative</a:t>
            </a:r>
            <a:endParaRPr lang="en-GB" dirty="0"/>
          </a:p>
        </p:txBody>
      </p:sp>
      <p:sp>
        <p:nvSpPr>
          <p:cNvPr id="3" name="Content Placeholder 2"/>
          <p:cNvSpPr>
            <a:spLocks noGrp="1"/>
          </p:cNvSpPr>
          <p:nvPr>
            <p:ph sz="quarter" idx="1"/>
          </p:nvPr>
        </p:nvSpPr>
        <p:spPr>
          <a:ln w="76200">
            <a:solidFill>
              <a:schemeClr val="tx1"/>
            </a:solidFill>
          </a:ln>
        </p:spPr>
        <p:txBody>
          <a:bodyPr/>
          <a:lstStyle/>
          <a:p>
            <a:r>
              <a:rPr lang="en-GB" dirty="0" smtClean="0"/>
              <a:t>Now is the time to show your off your artistic skills.</a:t>
            </a:r>
          </a:p>
          <a:p>
            <a:r>
              <a:rPr lang="en-GB" dirty="0" smtClean="0"/>
              <a:t>Experiment with adding colour, click on the section of the net you want. To do this click on the purple net button and this will move</a:t>
            </a:r>
          </a:p>
          <a:p>
            <a:pPr>
              <a:buNone/>
            </a:pPr>
            <a:r>
              <a:rPr lang="en-GB" dirty="0" smtClean="0"/>
              <a:t>into the middle of the screen.</a:t>
            </a:r>
          </a:p>
          <a:p>
            <a:endParaRPr lang="en-GB" dirty="0"/>
          </a:p>
        </p:txBody>
      </p:sp>
      <p:pic>
        <p:nvPicPr>
          <p:cNvPr id="3075" name="Picture 3"/>
          <p:cNvPicPr>
            <a:picLocks noChangeAspect="1" noChangeArrowheads="1"/>
          </p:cNvPicPr>
          <p:nvPr/>
        </p:nvPicPr>
        <p:blipFill>
          <a:blip r:embed="rId2" cstate="print"/>
          <a:srcRect/>
          <a:stretch>
            <a:fillRect/>
          </a:stretch>
        </p:blipFill>
        <p:spPr bwMode="auto">
          <a:xfrm>
            <a:off x="6588224" y="3212976"/>
            <a:ext cx="2151311" cy="3301458"/>
          </a:xfrm>
          <a:prstGeom prst="rect">
            <a:avLst/>
          </a:prstGeom>
          <a:noFill/>
          <a:ln w="9525">
            <a:noFill/>
            <a:miter lim="800000"/>
            <a:headEnd/>
            <a:tailEnd/>
          </a:ln>
        </p:spPr>
      </p:pic>
      <p:sp>
        <p:nvSpPr>
          <p:cNvPr id="8" name="Oval 7"/>
          <p:cNvSpPr/>
          <p:nvPr/>
        </p:nvSpPr>
        <p:spPr>
          <a:xfrm>
            <a:off x="8388424" y="4077072"/>
            <a:ext cx="432048" cy="792088"/>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Arrow Connector 9"/>
          <p:cNvCxnSpPr/>
          <p:nvPr/>
        </p:nvCxnSpPr>
        <p:spPr>
          <a:xfrm>
            <a:off x="5508104" y="3789040"/>
            <a:ext cx="2736304" cy="72008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 creative</a:t>
            </a:r>
            <a:endParaRPr lang="en-GB" dirty="0"/>
          </a:p>
        </p:txBody>
      </p:sp>
      <p:sp>
        <p:nvSpPr>
          <p:cNvPr id="3" name="Content Placeholder 2"/>
          <p:cNvSpPr>
            <a:spLocks noGrp="1"/>
          </p:cNvSpPr>
          <p:nvPr>
            <p:ph sz="quarter" idx="1"/>
          </p:nvPr>
        </p:nvSpPr>
        <p:spPr/>
        <p:txBody>
          <a:bodyPr/>
          <a:lstStyle/>
          <a:p>
            <a:r>
              <a:rPr lang="en-GB" sz="2000" dirty="0" smtClean="0"/>
              <a:t>Then choose the colour pen you want and press one of the paint tins.		Then select the area of the net you want to colour in.</a:t>
            </a:r>
          </a:p>
          <a:p>
            <a:r>
              <a:rPr lang="en-GB" sz="2000" dirty="0" smtClean="0"/>
              <a:t>You can add shapes, choose your colour and press the shape you want. Then drag and drop the shape where you want it to go</a:t>
            </a:r>
          </a:p>
          <a:p>
            <a:endParaRPr lang="en-GB" dirty="0"/>
          </a:p>
        </p:txBody>
      </p:sp>
      <p:pic>
        <p:nvPicPr>
          <p:cNvPr id="2052" name="Picture 4"/>
          <p:cNvPicPr>
            <a:picLocks noChangeAspect="1" noChangeArrowheads="1"/>
          </p:cNvPicPr>
          <p:nvPr/>
        </p:nvPicPr>
        <p:blipFill>
          <a:blip r:embed="rId2" cstate="print"/>
          <a:srcRect/>
          <a:stretch>
            <a:fillRect/>
          </a:stretch>
        </p:blipFill>
        <p:spPr bwMode="auto">
          <a:xfrm>
            <a:off x="1835696" y="1844824"/>
            <a:ext cx="1028700" cy="495300"/>
          </a:xfrm>
          <a:prstGeom prst="rect">
            <a:avLst/>
          </a:prstGeom>
          <a:noFill/>
          <a:ln w="9525">
            <a:noFill/>
            <a:miter lim="800000"/>
            <a:headEnd/>
            <a:tailEnd/>
          </a:ln>
        </p:spPr>
      </p:pic>
      <p:pic>
        <p:nvPicPr>
          <p:cNvPr id="2053" name="Picture 5"/>
          <p:cNvPicPr>
            <a:picLocks noChangeAspect="1" noChangeArrowheads="1"/>
          </p:cNvPicPr>
          <p:nvPr/>
        </p:nvPicPr>
        <p:blipFill>
          <a:blip r:embed="rId3" cstate="print"/>
          <a:srcRect t="21282" b="6250"/>
          <a:stretch>
            <a:fillRect/>
          </a:stretch>
        </p:blipFill>
        <p:spPr bwMode="auto">
          <a:xfrm>
            <a:off x="467544" y="3429000"/>
            <a:ext cx="7953057" cy="324036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Have a closer look</a:t>
            </a:r>
            <a:endParaRPr lang="en-GB" dirty="0"/>
          </a:p>
        </p:txBody>
      </p:sp>
      <p:sp>
        <p:nvSpPr>
          <p:cNvPr id="3" name="Content Placeholder 2"/>
          <p:cNvSpPr>
            <a:spLocks noGrp="1"/>
          </p:cNvSpPr>
          <p:nvPr>
            <p:ph sz="quarter" idx="1"/>
          </p:nvPr>
        </p:nvSpPr>
        <p:spPr/>
        <p:txBody>
          <a:bodyPr/>
          <a:lstStyle/>
          <a:p>
            <a:r>
              <a:rPr lang="en-GB" dirty="0" smtClean="0"/>
              <a:t>To get a closer view of one of the sides of your net, slide the purple button along the bar at the top and then move the page up and down, left and right until you can see the part you need.</a:t>
            </a:r>
            <a:endParaRPr lang="en-GB" dirty="0"/>
          </a:p>
        </p:txBody>
      </p:sp>
      <p:pic>
        <p:nvPicPr>
          <p:cNvPr id="6146" name="Picture 2"/>
          <p:cNvPicPr>
            <a:picLocks noChangeAspect="1" noChangeArrowheads="1"/>
          </p:cNvPicPr>
          <p:nvPr/>
        </p:nvPicPr>
        <p:blipFill>
          <a:blip r:embed="rId2" cstate="print"/>
          <a:srcRect t="12422" r="26674" b="10798"/>
          <a:stretch>
            <a:fillRect/>
          </a:stretch>
        </p:blipFill>
        <p:spPr bwMode="auto">
          <a:xfrm>
            <a:off x="2555776" y="4149080"/>
            <a:ext cx="4036387" cy="2376264"/>
          </a:xfrm>
          <a:prstGeom prst="rect">
            <a:avLst/>
          </a:prstGeom>
          <a:noFill/>
          <a:ln w="9525">
            <a:noFill/>
            <a:miter lim="800000"/>
            <a:headEnd/>
            <a:tailEnd/>
          </a:ln>
        </p:spPr>
      </p:pic>
      <p:sp>
        <p:nvSpPr>
          <p:cNvPr id="7" name="Oval 6"/>
          <p:cNvSpPr/>
          <p:nvPr/>
        </p:nvSpPr>
        <p:spPr>
          <a:xfrm>
            <a:off x="4572000" y="3933056"/>
            <a:ext cx="1728192" cy="648072"/>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6156176" y="4653136"/>
            <a:ext cx="1008112" cy="648072"/>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Arrow Connector 9"/>
          <p:cNvCxnSpPr/>
          <p:nvPr/>
        </p:nvCxnSpPr>
        <p:spPr>
          <a:xfrm>
            <a:off x="4355976" y="3356992"/>
            <a:ext cx="936104" cy="576064"/>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948264" y="3717032"/>
            <a:ext cx="504056" cy="108012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Add the information</a:t>
            </a:r>
            <a:endParaRPr lang="en-GB" dirty="0"/>
          </a:p>
        </p:txBody>
      </p:sp>
      <p:sp>
        <p:nvSpPr>
          <p:cNvPr id="3" name="Content Placeholder 2"/>
          <p:cNvSpPr>
            <a:spLocks noGrp="1"/>
          </p:cNvSpPr>
          <p:nvPr>
            <p:ph sz="quarter" idx="1"/>
          </p:nvPr>
        </p:nvSpPr>
        <p:spPr/>
        <p:txBody>
          <a:bodyPr/>
          <a:lstStyle/>
          <a:p>
            <a:r>
              <a:rPr lang="en-GB" dirty="0" smtClean="0"/>
              <a:t>You must add a label so I know what your food is</a:t>
            </a:r>
            <a:r>
              <a:rPr lang="en-GB" dirty="0" smtClean="0"/>
              <a:t>.</a:t>
            </a:r>
          </a:p>
          <a:p>
            <a:r>
              <a:rPr lang="en-GB" dirty="0" smtClean="0"/>
              <a:t>Try to think of a catchy name.</a:t>
            </a:r>
          </a:p>
          <a:p>
            <a:r>
              <a:rPr lang="en-GB" dirty="0" smtClean="0"/>
              <a:t>To add text press the ‘A’ button</a:t>
            </a:r>
            <a:endParaRPr lang="en-GB" dirty="0" smtClean="0"/>
          </a:p>
          <a:p>
            <a:r>
              <a:rPr lang="en-GB" dirty="0" smtClean="0"/>
              <a:t>You can move the text and rotate it in different directions.</a:t>
            </a:r>
          </a:p>
          <a:p>
            <a:r>
              <a:rPr lang="en-GB" dirty="0" smtClean="0"/>
              <a:t>What </a:t>
            </a:r>
            <a:r>
              <a:rPr lang="en-GB" dirty="0" smtClean="0"/>
              <a:t>other information </a:t>
            </a:r>
            <a:r>
              <a:rPr lang="en-GB" dirty="0" smtClean="0"/>
              <a:t>do </a:t>
            </a:r>
            <a:r>
              <a:rPr lang="en-GB" dirty="0" smtClean="0"/>
              <a:t>we find on food </a:t>
            </a:r>
            <a:r>
              <a:rPr lang="en-GB" dirty="0" smtClean="0"/>
              <a:t>packaging?</a:t>
            </a:r>
          </a:p>
          <a:p>
            <a:endParaRPr lang="en-GB" dirty="0" smtClean="0"/>
          </a:p>
          <a:p>
            <a:endParaRPr lang="en-GB" dirty="0"/>
          </a:p>
        </p:txBody>
      </p:sp>
      <p:pic>
        <p:nvPicPr>
          <p:cNvPr id="5122" name="Picture 2"/>
          <p:cNvPicPr>
            <a:picLocks noChangeAspect="1" noChangeArrowheads="1"/>
          </p:cNvPicPr>
          <p:nvPr/>
        </p:nvPicPr>
        <p:blipFill>
          <a:blip r:embed="rId2" cstate="print"/>
          <a:srcRect t="22266" r="27227" b="12766"/>
          <a:stretch>
            <a:fillRect/>
          </a:stretch>
        </p:blipFill>
        <p:spPr bwMode="auto">
          <a:xfrm>
            <a:off x="2915816" y="4797152"/>
            <a:ext cx="3586570" cy="1800200"/>
          </a:xfrm>
          <a:prstGeom prst="rect">
            <a:avLst/>
          </a:prstGeom>
          <a:noFill/>
          <a:ln w="9525">
            <a:noFill/>
            <a:miter lim="800000"/>
            <a:headEnd/>
            <a:tailEnd/>
          </a:ln>
        </p:spPr>
      </p:pic>
      <p:sp>
        <p:nvSpPr>
          <p:cNvPr id="5" name="Oval 4"/>
          <p:cNvSpPr/>
          <p:nvPr/>
        </p:nvSpPr>
        <p:spPr>
          <a:xfrm>
            <a:off x="3059832" y="4581128"/>
            <a:ext cx="360040" cy="576064"/>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p:cNvCxnSpPr/>
          <p:nvPr/>
        </p:nvCxnSpPr>
        <p:spPr>
          <a:xfrm flipH="1">
            <a:off x="3347864" y="4293096"/>
            <a:ext cx="1368152" cy="504056"/>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pic>
        <p:nvPicPr>
          <p:cNvPr id="5123" name="Picture 3"/>
          <p:cNvPicPr>
            <a:picLocks noChangeAspect="1" noChangeArrowheads="1"/>
          </p:cNvPicPr>
          <p:nvPr/>
        </p:nvPicPr>
        <p:blipFill>
          <a:blip r:embed="rId3" cstate="print"/>
          <a:srcRect/>
          <a:stretch>
            <a:fillRect/>
          </a:stretch>
        </p:blipFill>
        <p:spPr bwMode="auto">
          <a:xfrm>
            <a:off x="5868144" y="2420888"/>
            <a:ext cx="1200150" cy="4762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tools</a:t>
            </a:r>
            <a:endParaRPr lang="en-GB" dirty="0"/>
          </a:p>
        </p:txBody>
      </p:sp>
      <p:sp>
        <p:nvSpPr>
          <p:cNvPr id="3" name="Content Placeholder 2"/>
          <p:cNvSpPr>
            <a:spLocks noGrp="1"/>
          </p:cNvSpPr>
          <p:nvPr>
            <p:ph sz="quarter" idx="1"/>
          </p:nvPr>
        </p:nvSpPr>
        <p:spPr>
          <a:xfrm>
            <a:off x="914400" y="1447800"/>
            <a:ext cx="7772400" cy="4861520"/>
          </a:xfrm>
        </p:spPr>
        <p:txBody>
          <a:bodyPr>
            <a:normAutofit/>
          </a:bodyPr>
          <a:lstStyle/>
          <a:p>
            <a:r>
              <a:rPr lang="en-GB" dirty="0" smtClean="0"/>
              <a:t>Rubber, if you want to erase anything.</a:t>
            </a:r>
          </a:p>
          <a:p>
            <a:pPr>
              <a:buNone/>
            </a:pPr>
            <a:endParaRPr lang="en-GB" dirty="0" smtClean="0"/>
          </a:p>
          <a:p>
            <a:r>
              <a:rPr lang="en-GB" dirty="0" smtClean="0"/>
              <a:t>Pen to add drawings, remember to choose your colour first.</a:t>
            </a:r>
          </a:p>
          <a:p>
            <a:endParaRPr lang="en-GB" dirty="0" smtClean="0"/>
          </a:p>
          <a:p>
            <a:r>
              <a:rPr lang="en-GB" dirty="0" smtClean="0"/>
              <a:t>Make the lines thicker or thinner. </a:t>
            </a:r>
          </a:p>
          <a:p>
            <a:endParaRPr lang="en-GB" dirty="0" smtClean="0"/>
          </a:p>
          <a:p>
            <a:pPr>
              <a:buNone/>
            </a:pPr>
            <a:endParaRPr lang="en-GB" dirty="0" smtClean="0"/>
          </a:p>
          <a:p>
            <a:r>
              <a:rPr lang="en-GB" dirty="0" smtClean="0"/>
              <a:t>For more help, there are videos to watch </a:t>
            </a:r>
          </a:p>
          <a:p>
            <a:pPr>
              <a:buNone/>
            </a:pPr>
            <a:r>
              <a:rPr lang="en-GB" dirty="0" smtClean="0"/>
              <a:t>(top right corner). </a:t>
            </a:r>
            <a:endParaRPr lang="en-GB" dirty="0"/>
          </a:p>
        </p:txBody>
      </p:sp>
      <p:pic>
        <p:nvPicPr>
          <p:cNvPr id="4098" name="Picture 2"/>
          <p:cNvPicPr>
            <a:picLocks noChangeAspect="1" noChangeArrowheads="1"/>
          </p:cNvPicPr>
          <p:nvPr/>
        </p:nvPicPr>
        <p:blipFill>
          <a:blip r:embed="rId2" cstate="print"/>
          <a:srcRect/>
          <a:stretch>
            <a:fillRect/>
          </a:stretch>
        </p:blipFill>
        <p:spPr bwMode="auto">
          <a:xfrm>
            <a:off x="6804248" y="1196752"/>
            <a:ext cx="571500" cy="102870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3059832" y="2852936"/>
            <a:ext cx="1143000" cy="542925"/>
          </a:xfrm>
          <a:prstGeom prst="rect">
            <a:avLst/>
          </a:prstGeom>
          <a:noFill/>
          <a:ln w="9525">
            <a:noFill/>
            <a:miter lim="800000"/>
            <a:headEnd/>
            <a:tailEnd/>
          </a:ln>
        </p:spPr>
      </p:pic>
      <p:pic>
        <p:nvPicPr>
          <p:cNvPr id="4101" name="Picture 5"/>
          <p:cNvPicPr>
            <a:picLocks noChangeAspect="1" noChangeArrowheads="1"/>
          </p:cNvPicPr>
          <p:nvPr/>
        </p:nvPicPr>
        <p:blipFill>
          <a:blip r:embed="rId4" cstate="print"/>
          <a:srcRect/>
          <a:stretch>
            <a:fillRect/>
          </a:stretch>
        </p:blipFill>
        <p:spPr bwMode="auto">
          <a:xfrm>
            <a:off x="6228184" y="3789040"/>
            <a:ext cx="1609725" cy="561975"/>
          </a:xfrm>
          <a:prstGeom prst="rect">
            <a:avLst/>
          </a:prstGeom>
          <a:noFill/>
          <a:ln w="9525">
            <a:noFill/>
            <a:miter lim="800000"/>
            <a:headEnd/>
            <a:tailEnd/>
          </a:ln>
        </p:spPr>
      </p:pic>
      <p:pic>
        <p:nvPicPr>
          <p:cNvPr id="4104" name="Picture 8"/>
          <p:cNvPicPr>
            <a:picLocks noChangeAspect="1" noChangeArrowheads="1"/>
          </p:cNvPicPr>
          <p:nvPr/>
        </p:nvPicPr>
        <p:blipFill>
          <a:blip r:embed="rId5" cstate="print"/>
          <a:srcRect/>
          <a:stretch>
            <a:fillRect/>
          </a:stretch>
        </p:blipFill>
        <p:spPr bwMode="auto">
          <a:xfrm>
            <a:off x="7308304" y="5229200"/>
            <a:ext cx="1009650" cy="108585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55</TotalTime>
  <Words>527</Words>
  <Application>Microsoft Office PowerPoint</Application>
  <PresentationFormat>On-screen Show (4:3)</PresentationFormat>
  <Paragraphs>59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DT- Structures</vt:lpstr>
      <vt:lpstr>L.O. To design my own packaging</vt:lpstr>
      <vt:lpstr>Design</vt:lpstr>
      <vt:lpstr>Purple Mash</vt:lpstr>
      <vt:lpstr>Get creative</vt:lpstr>
      <vt:lpstr>Get creative</vt:lpstr>
      <vt:lpstr>Have a closer look</vt:lpstr>
      <vt:lpstr>Add the information</vt:lpstr>
      <vt:lpstr>Other tools</vt:lpstr>
      <vt:lpstr>Save your work!!!</vt:lpstr>
      <vt:lpstr>Evaluation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DT- Structures</dc:title>
  <dc:creator>sumner37870</dc:creator>
  <cp:lastModifiedBy>sumner37870</cp:lastModifiedBy>
  <cp:revision>8</cp:revision>
  <dcterms:created xsi:type="dcterms:W3CDTF">2021-01-19T21:28:34Z</dcterms:created>
  <dcterms:modified xsi:type="dcterms:W3CDTF">2021-01-19T22:23:50Z</dcterms:modified>
</cp:coreProperties>
</file>