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74" r:id="rId5"/>
    <p:sldId id="271" r:id="rId6"/>
    <p:sldId id="259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531CE63-1E4A-4417-AE18-1F02EFAED3B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5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30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 err="1"/>
              <a:t>Thursd</a:t>
            </a:r>
            <a:r>
              <a:rPr lang="en-GB" altLang="en-US" sz="4400" b="1" dirty="0"/>
              <a:t>ay </a:t>
            </a:r>
            <a:r>
              <a:rPr lang="en-US" altLang="en-US" sz="4400" b="1" dirty="0"/>
              <a:t>28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See if you can write the words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id="{89EF5465-1362-45EE-94BA-F7C99DDE2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0515" y="365125"/>
            <a:ext cx="487363" cy="487363"/>
          </a:xfrm>
          <a:prstGeom prst="rect">
            <a:avLst/>
          </a:prstGeom>
        </p:spPr>
      </p:pic>
      <p:pic>
        <p:nvPicPr>
          <p:cNvPr id="11" name="Light">
            <a:extLst>
              <a:ext uri="{FF2B5EF4-FFF2-40B4-BE49-F238E27FC236}">
                <a16:creationId xmlns:a16="http://schemas.microsoft.com/office/drawing/2014/main" id="{C2025930-558E-402D-BA85-631EF7F4FC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61" y="4491782"/>
            <a:ext cx="897139" cy="1564241"/>
          </a:xfrm>
          <a:prstGeom prst="rect">
            <a:avLst/>
          </a:prstGeom>
        </p:spPr>
      </p:pic>
      <p:pic>
        <p:nvPicPr>
          <p:cNvPr id="1028" name="Picture 4" descr="Image result for Right Clipart. Size: 113 x 100. Source: clipground.com">
            <a:extLst>
              <a:ext uri="{FF2B5EF4-FFF2-40B4-BE49-F238E27FC236}">
                <a16:creationId xmlns:a16="http://schemas.microsoft.com/office/drawing/2014/main" id="{996E2D8C-218F-44C9-92E4-DFF5D68F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03" y="3219450"/>
            <a:ext cx="13430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1D99F-4215-4DA4-AD11-6727BE9B0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512" y="3043237"/>
            <a:ext cx="1438275" cy="2143125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83992B63-B98A-4465-9D0B-8D268DE96E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7328" y="593328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232 -0.1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194853" y="2060575"/>
            <a:ext cx="2040448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igh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93EC15FC-8588-4444-A3BF-3920E3F45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42475" y="784224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AC3F4D-3841-4002-B6D8-749B057576FA}"/>
              </a:ext>
            </a:extLst>
          </p:cNvPr>
          <p:cNvSpPr txBox="1"/>
          <p:nvPr/>
        </p:nvSpPr>
        <p:spPr>
          <a:xfrm>
            <a:off x="838200" y="1933575"/>
            <a:ext cx="275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night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93C29-37CC-4243-AD46-1CCD20A96DF1}"/>
              </a:ext>
            </a:extLst>
          </p:cNvPr>
          <p:cNvSpPr txBox="1"/>
          <p:nvPr/>
        </p:nvSpPr>
        <p:spPr>
          <a:xfrm>
            <a:off x="1971398" y="3576141"/>
            <a:ext cx="275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flight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6CFD0-462D-4173-8698-44130A16B6E0}"/>
              </a:ext>
            </a:extLst>
          </p:cNvPr>
          <p:cNvSpPr txBox="1"/>
          <p:nvPr/>
        </p:nvSpPr>
        <p:spPr>
          <a:xfrm>
            <a:off x="8915917" y="1831926"/>
            <a:ext cx="275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sight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CDDDC-27F0-487B-A445-D084FBB72113}"/>
              </a:ext>
            </a:extLst>
          </p:cNvPr>
          <p:cNvSpPr txBox="1"/>
          <p:nvPr/>
        </p:nvSpPr>
        <p:spPr>
          <a:xfrm>
            <a:off x="8510587" y="3753346"/>
            <a:ext cx="2751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bright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4934" y="714877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igh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25296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igh</a:t>
            </a:r>
            <a:endParaRPr lang="en-GB" sz="3600" dirty="0"/>
          </a:p>
        </p:txBody>
      </p:sp>
      <p:pic>
        <p:nvPicPr>
          <p:cNvPr id="10" name="R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75" y="2835389"/>
            <a:ext cx="1037854" cy="1480443"/>
          </a:xfrm>
          <a:prstGeom prst="rect">
            <a:avLst/>
          </a:prstGeom>
        </p:spPr>
      </p:pic>
      <p:pic>
        <p:nvPicPr>
          <p:cNvPr id="11" name="Knigh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2482016" y="1157370"/>
            <a:ext cx="1456586" cy="1976382"/>
          </a:xfrm>
          <a:prstGeom prst="rect">
            <a:avLst/>
          </a:prstGeom>
        </p:spPr>
      </p:pic>
      <p:pic>
        <p:nvPicPr>
          <p:cNvPr id="12" name="B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20" y="1149202"/>
            <a:ext cx="1454582" cy="1450207"/>
          </a:xfrm>
          <a:prstGeom prst="rect">
            <a:avLst/>
          </a:prstGeom>
        </p:spPr>
      </p:pic>
      <p:pic>
        <p:nvPicPr>
          <p:cNvPr id="13" name="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34" y="4567982"/>
            <a:ext cx="897139" cy="1564241"/>
          </a:xfrm>
          <a:prstGeom prst="rect">
            <a:avLst/>
          </a:prstGeom>
        </p:spPr>
      </p:pic>
      <p:pic>
        <p:nvPicPr>
          <p:cNvPr id="14" name="Sh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1" y="3375567"/>
            <a:ext cx="2158314" cy="957021"/>
          </a:xfrm>
          <a:prstGeom prst="rect">
            <a:avLst/>
          </a:prstGeom>
        </p:spPr>
      </p:pic>
      <p:pic>
        <p:nvPicPr>
          <p:cNvPr id="15" name="Nigh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68" y="4628835"/>
            <a:ext cx="1325535" cy="13469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6" name="Cross 15"/>
          <p:cNvSpPr/>
          <p:nvPr/>
        </p:nvSpPr>
        <p:spPr>
          <a:xfrm rot="2700000">
            <a:off x="2738708" y="3297329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8503790" y="1328757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/>
          <p:cNvSpPr/>
          <p:nvPr/>
        </p:nvSpPr>
        <p:spPr>
          <a:xfrm rot="2700000">
            <a:off x="8463980" y="3171255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3334 0.1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5087 -0.0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232 -0.187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39B5-47CF-4C51-A081-887650ED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1260128"/>
            <a:ext cx="10960100" cy="2805843"/>
          </a:xfrm>
        </p:spPr>
        <p:txBody>
          <a:bodyPr/>
          <a:lstStyle/>
          <a:p>
            <a:r>
              <a:rPr lang="en-US" dirty="0"/>
              <a:t>Read the story on the next slide with a grown up to help you. See how many ‘</a:t>
            </a:r>
            <a:r>
              <a:rPr lang="en-US" dirty="0" err="1"/>
              <a:t>igh</a:t>
            </a:r>
            <a:r>
              <a:rPr lang="en-US" dirty="0"/>
              <a:t>’ words you can spot. You could highlight them or make a list on your whiteboard.</a:t>
            </a:r>
            <a:endParaRPr lang="en-GB" dirty="0"/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4A6E8A73-D2A6-477F-8A63-45209E881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875" y="7727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6D016-E2FF-4A0D-A347-4E64DB73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06" y="0"/>
            <a:ext cx="1093678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113</Words>
  <Application>Microsoft Office PowerPoint</Application>
  <PresentationFormat>Widescreen</PresentationFormat>
  <Paragraphs>13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Phonics - Phase 3</vt:lpstr>
      <vt:lpstr>Our phoneme today is…</vt:lpstr>
      <vt:lpstr>PowerPoint Presentation</vt:lpstr>
      <vt:lpstr>Read the story on the next slide with a grown up to help you. See how many ‘igh’ words you can spot. You could highlight them or make a list on your whiteboard.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19</cp:revision>
  <dcterms:created xsi:type="dcterms:W3CDTF">2021-01-06T13:07:18Z</dcterms:created>
  <dcterms:modified xsi:type="dcterms:W3CDTF">2021-01-27T19:25:58Z</dcterms:modified>
</cp:coreProperties>
</file>