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1"/>
  </p:notesMasterIdLst>
  <p:handoutMasterIdLst>
    <p:handoutMasterId r:id="rId12"/>
  </p:handoutMasterIdLst>
  <p:sldIdLst>
    <p:sldId id="264" r:id="rId2"/>
    <p:sldId id="258" r:id="rId3"/>
    <p:sldId id="277" r:id="rId4"/>
    <p:sldId id="278" r:id="rId5"/>
    <p:sldId id="279" r:id="rId6"/>
    <p:sldId id="280" r:id="rId7"/>
    <p:sldId id="281" r:id="rId8"/>
    <p:sldId id="282" r:id="rId9"/>
    <p:sldId id="267" r:id="rId10"/>
  </p:sldIdLst>
  <p:sldSz cx="9144000" cy="6858000" type="screen4x3"/>
  <p:notesSz cx="6858000" cy="9144000"/>
  <p:embeddedFontLst>
    <p:embeddedFont>
      <p:font typeface="Calibri" panose="020F0502020204030204" pitchFamily="34" charset="0"/>
      <p:regular r:id="rId13"/>
      <p:bold r:id="rId14"/>
      <p:italic r:id="rId15"/>
      <p:boldItalic r:id="rId16"/>
    </p:embeddedFont>
    <p:embeddedFont>
      <p:font typeface="Twinkl" pitchFamily="2" charset="77"/>
      <p:regular r:id="rId17"/>
      <p:bold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6B3B"/>
    <a:srgbClr val="599B55"/>
    <a:srgbClr val="F28649"/>
    <a:srgbClr val="F08118"/>
    <a:srgbClr val="E84D15"/>
    <a:srgbClr val="EC4F6C"/>
    <a:srgbClr val="E4004F"/>
    <a:srgbClr val="E6007E"/>
    <a:srgbClr val="C9085A"/>
    <a:srgbClr val="CA46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244" autoAdjust="0"/>
    <p:restoredTop sz="94660"/>
  </p:normalViewPr>
  <p:slideViewPr>
    <p:cSldViewPr snapToGrid="0" showGuides="1">
      <p:cViewPr varScale="1">
        <p:scale>
          <a:sx n="115" d="100"/>
          <a:sy n="115" d="100"/>
        </p:scale>
        <p:origin x="1296" y="19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84" d="100"/>
          <a:sy n="84" d="100"/>
        </p:scale>
        <p:origin x="3138"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14/08/2020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14/08/2020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592BAF-2960-944F-9466-2662AAE1908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9144000" cy="6858000"/>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6820BC-E14C-5041-8F29-4C8B229AF6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F5963373-C89C-474B-BEFE-EF2456C53CA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US" altLang="en-US" sz="3600" dirty="0">
                <a:solidFill>
                  <a:srgbClr val="386B3B"/>
                </a:solidFill>
              </a:rPr>
              <a:t>Introduction</a:t>
            </a:r>
            <a:endParaRPr lang="en-GB" sz="3600" dirty="0">
              <a:solidFill>
                <a:srgbClr val="386B3B"/>
              </a:solidFill>
              <a:latin typeface="+mn-lt"/>
            </a:endParaRPr>
          </a:p>
        </p:txBody>
      </p:sp>
      <p:sp>
        <p:nvSpPr>
          <p:cNvPr id="5" name="Rectangle 4"/>
          <p:cNvSpPr/>
          <p:nvPr/>
        </p:nvSpPr>
        <p:spPr>
          <a:xfrm>
            <a:off x="750885" y="1393176"/>
            <a:ext cx="7632700" cy="4708981"/>
          </a:xfrm>
          <a:prstGeom prst="rect">
            <a:avLst/>
          </a:prstGeom>
        </p:spPr>
        <p:txBody>
          <a:bodyPr wrap="square" lIns="0" tIns="0" rIns="0" bIns="0">
            <a:spAutoFit/>
          </a:bodyPr>
          <a:lstStyle/>
          <a:p>
            <a:pPr>
              <a:defRPr/>
            </a:pPr>
            <a:r>
              <a:rPr lang="en-US" dirty="0"/>
              <a:t>This PowerPoint focuses on comparing amounts of objects up to five.</a:t>
            </a:r>
          </a:p>
          <a:p>
            <a:pPr>
              <a:defRPr/>
            </a:pPr>
            <a:br>
              <a:rPr lang="en-US" dirty="0"/>
            </a:br>
            <a:r>
              <a:rPr lang="en-US" dirty="0"/>
              <a:t>Children will be encouraged to think about how the objects have been sorted and then compare the amounts in the two groups. They will be supported in making comparisons by using the mathematical language of more, most, few and fewest.</a:t>
            </a:r>
          </a:p>
          <a:p>
            <a:pPr>
              <a:defRPr/>
            </a:pPr>
            <a:br>
              <a:rPr lang="en-US" dirty="0"/>
            </a:br>
            <a:r>
              <a:rPr lang="en-US" dirty="0"/>
              <a:t>The two sets of objects will be displayed in a five-frame, supporting the children with their 1:1 correspondence and direct comparison. There is also the option to click for questions, encouraging discussion about the different amounts. Children can then agree on their answers and reasoning before moving on to the next side.</a:t>
            </a:r>
          </a:p>
          <a:p>
            <a:pPr>
              <a:defRPr/>
            </a:pPr>
            <a:br>
              <a:rPr lang="en-US" dirty="0"/>
            </a:br>
            <a:r>
              <a:rPr lang="en-US" dirty="0"/>
              <a:t>Towards the end of the PowerPoint, children are supported in making comparisons between a smaller amount of large objects and a larger amount of smaller objects. This will help children to </a:t>
            </a:r>
            <a:r>
              <a:rPr lang="en-US" dirty="0" err="1"/>
              <a:t>recognise</a:t>
            </a:r>
            <a:r>
              <a:rPr lang="en-US" dirty="0"/>
              <a:t> the difference between size and quantity. </a:t>
            </a:r>
          </a:p>
        </p:txBody>
      </p:sp>
    </p:spTree>
    <p:extLst>
      <p:ext uri="{BB962C8B-B14F-4D97-AF65-F5344CB8AC3E}">
        <p14:creationId xmlns:p14="http://schemas.microsoft.com/office/powerpoint/2010/main" val="1286237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en Frame"/>
          <p:cNvGraphicFramePr>
            <a:graphicFrameLocks noGrp="1"/>
          </p:cNvGraphicFramePr>
          <p:nvPr>
            <p:extLst>
              <p:ext uri="{D42A27DB-BD31-4B8C-83A1-F6EECF244321}">
                <p14:modId xmlns:p14="http://schemas.microsoft.com/office/powerpoint/2010/main" val="3533565936"/>
              </p:ext>
            </p:extLst>
          </p:nvPr>
        </p:nvGraphicFramePr>
        <p:xfrm>
          <a:off x="2497617" y="4069380"/>
          <a:ext cx="3998920" cy="759604"/>
        </p:xfrm>
        <a:graphic>
          <a:graphicData uri="http://schemas.openxmlformats.org/drawingml/2006/table">
            <a:tbl>
              <a:tblPr firstRow="1" bandRow="1">
                <a:tableStyleId>{5C22544A-7EE6-4342-B048-85BDC9FD1C3A}</a:tableStyleId>
              </a:tblPr>
              <a:tblGrid>
                <a:gridCol w="799784">
                  <a:extLst>
                    <a:ext uri="{9D8B030D-6E8A-4147-A177-3AD203B41FA5}">
                      <a16:colId xmlns:a16="http://schemas.microsoft.com/office/drawing/2014/main" val="4131051186"/>
                    </a:ext>
                  </a:extLst>
                </a:gridCol>
                <a:gridCol w="799784">
                  <a:extLst>
                    <a:ext uri="{9D8B030D-6E8A-4147-A177-3AD203B41FA5}">
                      <a16:colId xmlns:a16="http://schemas.microsoft.com/office/drawing/2014/main" val="4006467641"/>
                    </a:ext>
                  </a:extLst>
                </a:gridCol>
                <a:gridCol w="799784">
                  <a:extLst>
                    <a:ext uri="{9D8B030D-6E8A-4147-A177-3AD203B41FA5}">
                      <a16:colId xmlns:a16="http://schemas.microsoft.com/office/drawing/2014/main" val="3780835550"/>
                    </a:ext>
                  </a:extLst>
                </a:gridCol>
                <a:gridCol w="799784">
                  <a:extLst>
                    <a:ext uri="{9D8B030D-6E8A-4147-A177-3AD203B41FA5}">
                      <a16:colId xmlns:a16="http://schemas.microsoft.com/office/drawing/2014/main" val="4148444993"/>
                    </a:ext>
                  </a:extLst>
                </a:gridCol>
                <a:gridCol w="799784">
                  <a:extLst>
                    <a:ext uri="{9D8B030D-6E8A-4147-A177-3AD203B41FA5}">
                      <a16:colId xmlns:a16="http://schemas.microsoft.com/office/drawing/2014/main" val="1850212321"/>
                    </a:ext>
                  </a:extLst>
                </a:gridCol>
              </a:tblGrid>
              <a:tr h="759604">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72468332"/>
                  </a:ext>
                </a:extLst>
              </a:tr>
            </a:tbl>
          </a:graphicData>
        </a:graphic>
      </p:graphicFrame>
      <p:graphicFrame>
        <p:nvGraphicFramePr>
          <p:cNvPr id="12" name="Ten Frame"/>
          <p:cNvGraphicFramePr>
            <a:graphicFrameLocks noGrp="1"/>
          </p:cNvGraphicFramePr>
          <p:nvPr>
            <p:extLst>
              <p:ext uri="{D42A27DB-BD31-4B8C-83A1-F6EECF244321}">
                <p14:modId xmlns:p14="http://schemas.microsoft.com/office/powerpoint/2010/main" val="4005535854"/>
              </p:ext>
            </p:extLst>
          </p:nvPr>
        </p:nvGraphicFramePr>
        <p:xfrm>
          <a:off x="2497616" y="3232106"/>
          <a:ext cx="3998920" cy="759604"/>
        </p:xfrm>
        <a:graphic>
          <a:graphicData uri="http://schemas.openxmlformats.org/drawingml/2006/table">
            <a:tbl>
              <a:tblPr firstRow="1" bandRow="1">
                <a:tableStyleId>{5C22544A-7EE6-4342-B048-85BDC9FD1C3A}</a:tableStyleId>
              </a:tblPr>
              <a:tblGrid>
                <a:gridCol w="799784">
                  <a:extLst>
                    <a:ext uri="{9D8B030D-6E8A-4147-A177-3AD203B41FA5}">
                      <a16:colId xmlns:a16="http://schemas.microsoft.com/office/drawing/2014/main" val="4131051186"/>
                    </a:ext>
                  </a:extLst>
                </a:gridCol>
                <a:gridCol w="799784">
                  <a:extLst>
                    <a:ext uri="{9D8B030D-6E8A-4147-A177-3AD203B41FA5}">
                      <a16:colId xmlns:a16="http://schemas.microsoft.com/office/drawing/2014/main" val="4006467641"/>
                    </a:ext>
                  </a:extLst>
                </a:gridCol>
                <a:gridCol w="799784">
                  <a:extLst>
                    <a:ext uri="{9D8B030D-6E8A-4147-A177-3AD203B41FA5}">
                      <a16:colId xmlns:a16="http://schemas.microsoft.com/office/drawing/2014/main" val="3780835550"/>
                    </a:ext>
                  </a:extLst>
                </a:gridCol>
                <a:gridCol w="799784">
                  <a:extLst>
                    <a:ext uri="{9D8B030D-6E8A-4147-A177-3AD203B41FA5}">
                      <a16:colId xmlns:a16="http://schemas.microsoft.com/office/drawing/2014/main" val="4148444993"/>
                    </a:ext>
                  </a:extLst>
                </a:gridCol>
                <a:gridCol w="799784">
                  <a:extLst>
                    <a:ext uri="{9D8B030D-6E8A-4147-A177-3AD203B41FA5}">
                      <a16:colId xmlns:a16="http://schemas.microsoft.com/office/drawing/2014/main" val="1850212321"/>
                    </a:ext>
                  </a:extLst>
                </a:gridCol>
              </a:tblGrid>
              <a:tr h="759604">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72468332"/>
                  </a:ext>
                </a:extLst>
              </a:tr>
            </a:tbl>
          </a:graphicData>
        </a:graphic>
      </p:graphicFrame>
      <p:pic>
        <p:nvPicPr>
          <p:cNvPr id="33" name="Sky"/>
          <p:cNvPicPr>
            <a:picLocks noChangeAspect="1"/>
          </p:cNvPicPr>
          <p:nvPr/>
        </p:nvPicPr>
        <p:blipFill rotWithShape="1">
          <a:blip r:embed="rId2">
            <a:extLst>
              <a:ext uri="{28A0092B-C50C-407E-A947-70E740481C1C}">
                <a14:useLocalDpi xmlns:a14="http://schemas.microsoft.com/office/drawing/2010/main" val="0"/>
              </a:ext>
            </a:extLst>
          </a:blip>
          <a:srcRect t="37524"/>
          <a:stretch/>
        </p:blipFill>
        <p:spPr>
          <a:xfrm>
            <a:off x="646981" y="613167"/>
            <a:ext cx="7850037" cy="2541269"/>
          </a:xfrm>
          <a:prstGeom prst="rect">
            <a:avLst/>
          </a:prstGeom>
        </p:spPr>
      </p:pic>
      <p:sp>
        <p:nvSpPr>
          <p:cNvPr id="11" name="Questions One"/>
          <p:cNvSpPr/>
          <p:nvPr/>
        </p:nvSpPr>
        <p:spPr>
          <a:xfrm>
            <a:off x="646981" y="5422276"/>
            <a:ext cx="5439494" cy="407369"/>
          </a:xfrm>
          <a:prstGeom prst="roundRect">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ct val="0"/>
              </a:spcBef>
              <a:buFont typeface="Arial" panose="020B0604020202020204" pitchFamily="34" charset="0"/>
              <a:buNone/>
            </a:pPr>
            <a:r>
              <a:rPr lang="en-US" altLang="en-US" sz="1600" dirty="0">
                <a:solidFill>
                  <a:schemeClr val="bg2"/>
                </a:solidFill>
              </a:rPr>
              <a:t>Which are there more of, owls or foxes?</a:t>
            </a:r>
          </a:p>
        </p:txBody>
      </p:sp>
      <p:sp>
        <p:nvSpPr>
          <p:cNvPr id="14" name="Question Two"/>
          <p:cNvSpPr/>
          <p:nvPr/>
        </p:nvSpPr>
        <p:spPr>
          <a:xfrm>
            <a:off x="646981" y="5905026"/>
            <a:ext cx="5439494" cy="407369"/>
          </a:xfrm>
          <a:prstGeom prst="roundRect">
            <a:avLst/>
          </a:prstGeom>
          <a:solidFill>
            <a:srgbClr val="F081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ct val="0"/>
              </a:spcBef>
              <a:buFont typeface="Arial" panose="020B0604020202020204" pitchFamily="34" charset="0"/>
              <a:buNone/>
            </a:pPr>
            <a:r>
              <a:rPr lang="en-US" altLang="en-US" sz="1600" dirty="0">
                <a:solidFill>
                  <a:schemeClr val="bg2"/>
                </a:solidFill>
              </a:rPr>
              <a:t>How do you know?</a:t>
            </a:r>
          </a:p>
        </p:txBody>
      </p:sp>
      <p:pic>
        <p:nvPicPr>
          <p:cNvPr id="4" name="Piolat"/>
          <p:cNvPicPr>
            <a:picLocks noChangeAspect="1"/>
          </p:cNvPicPr>
          <p:nvPr/>
        </p:nvPicPr>
        <p:blipFill>
          <a:blip r:embed="rId3">
            <a:extLst>
              <a:ext uri="{28A0092B-C50C-407E-A947-70E740481C1C}">
                <a14:useLocalDpi xmlns:a14="http://schemas.microsoft.com/office/drawing/2010/main" val="0"/>
              </a:ext>
            </a:extLst>
          </a:blip>
          <a:srcRect/>
          <a:stretch/>
        </p:blipFill>
        <p:spPr>
          <a:xfrm>
            <a:off x="121255" y="4449920"/>
            <a:ext cx="1352931" cy="2035290"/>
          </a:xfrm>
          <a:prstGeom prst="rect">
            <a:avLst/>
          </a:prstGeom>
        </p:spPr>
      </p:pic>
      <p:grpSp>
        <p:nvGrpSpPr>
          <p:cNvPr id="27" name="Button"/>
          <p:cNvGrpSpPr/>
          <p:nvPr/>
        </p:nvGrpSpPr>
        <p:grpSpPr>
          <a:xfrm>
            <a:off x="6218172" y="4843264"/>
            <a:ext cx="2461033" cy="1549147"/>
            <a:chOff x="6262777" y="4843264"/>
            <a:chExt cx="2461033" cy="1549147"/>
          </a:xfrm>
        </p:grpSpPr>
        <p:sp>
          <p:nvSpPr>
            <p:cNvPr id="13" name="Oval 12"/>
            <p:cNvSpPr/>
            <p:nvPr/>
          </p:nvSpPr>
          <p:spPr>
            <a:xfrm>
              <a:off x="6949481" y="4843264"/>
              <a:ext cx="1248603" cy="1248603"/>
            </a:xfrm>
            <a:prstGeom prst="ellipse">
              <a:avLst/>
            </a:prstGeom>
            <a:solidFill>
              <a:srgbClr val="FDD080"/>
            </a:solidFill>
            <a:ln w="28575">
              <a:solidFill>
                <a:srgbClr val="FAB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p:cNvPicPr>
              <a:picLocks noChangeAspect="1"/>
            </p:cNvPicPr>
            <p:nvPr/>
          </p:nvPicPr>
          <p:blipFill rotWithShape="1">
            <a:blip r:embed="rId4" cstate="print">
              <a:extLst>
                <a:ext uri="{28A0092B-C50C-407E-A947-70E740481C1C}">
                  <a14:useLocalDpi xmlns:a14="http://schemas.microsoft.com/office/drawing/2010/main" val="0"/>
                </a:ext>
              </a:extLst>
            </a:blip>
            <a:srcRect b="45826"/>
            <a:stretch/>
          </p:blipFill>
          <p:spPr>
            <a:xfrm flipH="1">
              <a:off x="7160786" y="4987494"/>
              <a:ext cx="709807" cy="1104373"/>
            </a:xfrm>
            <a:prstGeom prst="rect">
              <a:avLst/>
            </a:prstGeom>
          </p:spPr>
        </p:pic>
        <p:sp>
          <p:nvSpPr>
            <p:cNvPr id="16" name="Questions One"/>
            <p:cNvSpPr/>
            <p:nvPr/>
          </p:nvSpPr>
          <p:spPr>
            <a:xfrm>
              <a:off x="6262777" y="5888182"/>
              <a:ext cx="2461033" cy="504229"/>
            </a:xfrm>
            <a:prstGeom prst="roundRect">
              <a:avLst/>
            </a:prstGeom>
            <a:solidFill>
              <a:srgbClr val="FDD080"/>
            </a:solidFill>
            <a:ln w="28575">
              <a:solidFill>
                <a:srgbClr val="FAB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b="1" dirty="0">
                  <a:solidFill>
                    <a:schemeClr val="tx1"/>
                  </a:solidFill>
                </a:rPr>
                <a:t>Click for a question.</a:t>
              </a:r>
              <a:endParaRPr lang="en-GB" b="1" dirty="0">
                <a:solidFill>
                  <a:schemeClr val="tx1"/>
                </a:solidFill>
              </a:endParaRPr>
            </a:p>
          </p:txBody>
        </p:sp>
      </p:grpSp>
      <p:grpSp>
        <p:nvGrpSpPr>
          <p:cNvPr id="9" name="Group 8">
            <a:extLst>
              <a:ext uri="{FF2B5EF4-FFF2-40B4-BE49-F238E27FC236}">
                <a16:creationId xmlns:a16="http://schemas.microsoft.com/office/drawing/2014/main" id="{8CFF1E61-3C5C-6441-925D-3EEA32574E6C}"/>
              </a:ext>
            </a:extLst>
          </p:cNvPr>
          <p:cNvGrpSpPr/>
          <p:nvPr/>
        </p:nvGrpSpPr>
        <p:grpSpPr>
          <a:xfrm>
            <a:off x="2041433" y="817002"/>
            <a:ext cx="5604136" cy="2223990"/>
            <a:chOff x="2041433" y="817002"/>
            <a:chExt cx="5604136" cy="2223990"/>
          </a:xfrm>
        </p:grpSpPr>
        <p:pic>
          <p:nvPicPr>
            <p:cNvPr id="35" name="Piolat">
              <a:extLst>
                <a:ext uri="{FF2B5EF4-FFF2-40B4-BE49-F238E27FC236}">
                  <a16:creationId xmlns:a16="http://schemas.microsoft.com/office/drawing/2014/main" id="{CBB5D744-A4E5-D146-9562-BF1462CD0F8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52399" y="1520313"/>
              <a:ext cx="580831" cy="726975"/>
            </a:xfrm>
            <a:prstGeom prst="rect">
              <a:avLst/>
            </a:prstGeom>
          </p:spPr>
        </p:pic>
        <p:pic>
          <p:nvPicPr>
            <p:cNvPr id="36" name="Piolat">
              <a:extLst>
                <a:ext uri="{FF2B5EF4-FFF2-40B4-BE49-F238E27FC236}">
                  <a16:creationId xmlns:a16="http://schemas.microsoft.com/office/drawing/2014/main" id="{43D018C7-BF4B-B444-9752-D01CD50F590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702643" y="817002"/>
              <a:ext cx="580831" cy="726975"/>
            </a:xfrm>
            <a:prstGeom prst="rect">
              <a:avLst/>
            </a:prstGeom>
          </p:spPr>
        </p:pic>
        <p:pic>
          <p:nvPicPr>
            <p:cNvPr id="42" name="Piolat">
              <a:extLst>
                <a:ext uri="{FF2B5EF4-FFF2-40B4-BE49-F238E27FC236}">
                  <a16:creationId xmlns:a16="http://schemas.microsoft.com/office/drawing/2014/main" id="{12B6F86F-13D0-D949-9DDB-C9C00A88550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064738" y="2314017"/>
              <a:ext cx="580831" cy="726975"/>
            </a:xfrm>
            <a:prstGeom prst="rect">
              <a:avLst/>
            </a:prstGeom>
          </p:spPr>
        </p:pic>
        <p:pic>
          <p:nvPicPr>
            <p:cNvPr id="43" name="Piolat">
              <a:extLst>
                <a:ext uri="{FF2B5EF4-FFF2-40B4-BE49-F238E27FC236}">
                  <a16:creationId xmlns:a16="http://schemas.microsoft.com/office/drawing/2014/main" id="{14071C13-B3B7-A241-BD2E-813272A2397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41433" y="817002"/>
              <a:ext cx="580831" cy="726975"/>
            </a:xfrm>
            <a:prstGeom prst="rect">
              <a:avLst/>
            </a:prstGeom>
          </p:spPr>
        </p:pic>
      </p:grpSp>
      <p:grpSp>
        <p:nvGrpSpPr>
          <p:cNvPr id="17" name="Group 16">
            <a:extLst>
              <a:ext uri="{FF2B5EF4-FFF2-40B4-BE49-F238E27FC236}">
                <a16:creationId xmlns:a16="http://schemas.microsoft.com/office/drawing/2014/main" id="{DDB38832-2AF2-D94C-9719-F209B6C6D1DC}"/>
              </a:ext>
            </a:extLst>
          </p:cNvPr>
          <p:cNvGrpSpPr/>
          <p:nvPr/>
        </p:nvGrpSpPr>
        <p:grpSpPr>
          <a:xfrm>
            <a:off x="1584241" y="1717184"/>
            <a:ext cx="4278734" cy="1193666"/>
            <a:chOff x="1584241" y="1717184"/>
            <a:chExt cx="4278734" cy="1193666"/>
          </a:xfrm>
        </p:grpSpPr>
        <p:pic>
          <p:nvPicPr>
            <p:cNvPr id="8" name="Picture 7">
              <a:extLst>
                <a:ext uri="{FF2B5EF4-FFF2-40B4-BE49-F238E27FC236}">
                  <a16:creationId xmlns:a16="http://schemas.microsoft.com/office/drawing/2014/main" id="{68439D25-E790-0042-9ADD-40BABA5381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4241" y="1717184"/>
              <a:ext cx="1731968" cy="1193666"/>
            </a:xfrm>
            <a:prstGeom prst="rect">
              <a:avLst/>
            </a:prstGeom>
          </p:spPr>
        </p:pic>
        <p:pic>
          <p:nvPicPr>
            <p:cNvPr id="45" name="Picture 44">
              <a:extLst>
                <a:ext uri="{FF2B5EF4-FFF2-40B4-BE49-F238E27FC236}">
                  <a16:creationId xmlns:a16="http://schemas.microsoft.com/office/drawing/2014/main" id="{740309B5-595E-ED4D-AC22-025207EB28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517972" y="1860176"/>
              <a:ext cx="1345003" cy="926971"/>
            </a:xfrm>
            <a:prstGeom prst="rect">
              <a:avLst/>
            </a:prstGeom>
          </p:spPr>
        </p:pic>
      </p:grpSp>
      <p:grpSp>
        <p:nvGrpSpPr>
          <p:cNvPr id="19" name="Group 18">
            <a:extLst>
              <a:ext uri="{FF2B5EF4-FFF2-40B4-BE49-F238E27FC236}">
                <a16:creationId xmlns:a16="http://schemas.microsoft.com/office/drawing/2014/main" id="{10EAAF68-EBE9-9244-9CAC-293896718A4E}"/>
              </a:ext>
            </a:extLst>
          </p:cNvPr>
          <p:cNvGrpSpPr/>
          <p:nvPr/>
        </p:nvGrpSpPr>
        <p:grpSpPr>
          <a:xfrm>
            <a:off x="2622264" y="3299730"/>
            <a:ext cx="2885401" cy="657062"/>
            <a:chOff x="2622264" y="3299730"/>
            <a:chExt cx="2885401" cy="657062"/>
          </a:xfrm>
        </p:grpSpPr>
        <p:pic>
          <p:nvPicPr>
            <p:cNvPr id="46" name="Piolat">
              <a:extLst>
                <a:ext uri="{FF2B5EF4-FFF2-40B4-BE49-F238E27FC236}">
                  <a16:creationId xmlns:a16="http://schemas.microsoft.com/office/drawing/2014/main" id="{B2079D59-3960-4A4D-8E91-46719B12DDC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622264" y="3299730"/>
              <a:ext cx="524973" cy="657062"/>
            </a:xfrm>
            <a:prstGeom prst="rect">
              <a:avLst/>
            </a:prstGeom>
          </p:spPr>
        </p:pic>
        <p:pic>
          <p:nvPicPr>
            <p:cNvPr id="52" name="Piolat">
              <a:extLst>
                <a:ext uri="{FF2B5EF4-FFF2-40B4-BE49-F238E27FC236}">
                  <a16:creationId xmlns:a16="http://schemas.microsoft.com/office/drawing/2014/main" id="{DCCCD80C-E221-2A4A-AFD7-5C49AA4AC7E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430338" y="3299730"/>
              <a:ext cx="524973" cy="657062"/>
            </a:xfrm>
            <a:prstGeom prst="rect">
              <a:avLst/>
            </a:prstGeom>
          </p:spPr>
        </p:pic>
        <p:pic>
          <p:nvPicPr>
            <p:cNvPr id="53" name="Piolat">
              <a:extLst>
                <a:ext uri="{FF2B5EF4-FFF2-40B4-BE49-F238E27FC236}">
                  <a16:creationId xmlns:a16="http://schemas.microsoft.com/office/drawing/2014/main" id="{24F33829-B3BA-3249-84A2-E87A6EA4BBE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227780" y="3299730"/>
              <a:ext cx="524973" cy="657062"/>
            </a:xfrm>
            <a:prstGeom prst="rect">
              <a:avLst/>
            </a:prstGeom>
          </p:spPr>
        </p:pic>
        <p:pic>
          <p:nvPicPr>
            <p:cNvPr id="54" name="Piolat">
              <a:extLst>
                <a:ext uri="{FF2B5EF4-FFF2-40B4-BE49-F238E27FC236}">
                  <a16:creationId xmlns:a16="http://schemas.microsoft.com/office/drawing/2014/main" id="{CEAA9C5D-818C-C146-9DC5-A56DFC65704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982692" y="3299730"/>
              <a:ext cx="524973" cy="657062"/>
            </a:xfrm>
            <a:prstGeom prst="rect">
              <a:avLst/>
            </a:prstGeom>
          </p:spPr>
        </p:pic>
      </p:grpSp>
      <p:grpSp>
        <p:nvGrpSpPr>
          <p:cNvPr id="20" name="Group 19">
            <a:extLst>
              <a:ext uri="{FF2B5EF4-FFF2-40B4-BE49-F238E27FC236}">
                <a16:creationId xmlns:a16="http://schemas.microsoft.com/office/drawing/2014/main" id="{43A2010D-C22B-0546-8F3F-95F58B5A57EA}"/>
              </a:ext>
            </a:extLst>
          </p:cNvPr>
          <p:cNvGrpSpPr/>
          <p:nvPr/>
        </p:nvGrpSpPr>
        <p:grpSpPr>
          <a:xfrm>
            <a:off x="2535023" y="4214168"/>
            <a:ext cx="1505349" cy="487887"/>
            <a:chOff x="2535023" y="4214168"/>
            <a:chExt cx="1505349" cy="487887"/>
          </a:xfrm>
        </p:grpSpPr>
        <p:pic>
          <p:nvPicPr>
            <p:cNvPr id="55" name="Picture 54">
              <a:extLst>
                <a:ext uri="{FF2B5EF4-FFF2-40B4-BE49-F238E27FC236}">
                  <a16:creationId xmlns:a16="http://schemas.microsoft.com/office/drawing/2014/main" id="{A7003826-4DCF-BE49-9795-543B62BB35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535023" y="4214168"/>
              <a:ext cx="707907" cy="487887"/>
            </a:xfrm>
            <a:prstGeom prst="rect">
              <a:avLst/>
            </a:prstGeom>
          </p:spPr>
        </p:pic>
        <p:pic>
          <p:nvPicPr>
            <p:cNvPr id="56" name="Picture 55">
              <a:extLst>
                <a:ext uri="{FF2B5EF4-FFF2-40B4-BE49-F238E27FC236}">
                  <a16:creationId xmlns:a16="http://schemas.microsoft.com/office/drawing/2014/main" id="{F46795CC-5E6B-764B-8E1F-1D02E109EF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332465" y="4214168"/>
              <a:ext cx="707907" cy="487887"/>
            </a:xfrm>
            <a:prstGeom prst="rect">
              <a:avLst/>
            </a:prstGeom>
          </p:spPr>
        </p:pic>
      </p:grpSp>
    </p:spTree>
    <p:extLst>
      <p:ext uri="{BB962C8B-B14F-4D97-AF65-F5344CB8AC3E}">
        <p14:creationId xmlns:p14="http://schemas.microsoft.com/office/powerpoint/2010/main" val="2441936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7"/>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7"/>
                    </p:tgtEl>
                  </p:cond>
                </p:stCondLst>
                <p:endSync evt="end" delay="0">
                  <p:rtn val="all"/>
                </p:endSync>
                <p:childTnLst>
                  <p:par>
                    <p:cTn id="16" fill="hold">
                      <p:stCondLst>
                        <p:cond delay="0"/>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childTnLst>
                    </p:cTn>
                  </p:par>
                </p:childTnLst>
              </p:cTn>
              <p:nextCondLst>
                <p:cond evt="onClick" delay="0">
                  <p:tgtEl>
                    <p:spTgt spid="27"/>
                  </p:tgtEl>
                </p:cond>
              </p:nextCondLst>
            </p:seq>
          </p:childTnLst>
        </p:cTn>
      </p:par>
    </p:tnLst>
    <p:bldLst>
      <p:bldP spid="11"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en Frame"/>
          <p:cNvGraphicFramePr>
            <a:graphicFrameLocks noGrp="1"/>
          </p:cNvGraphicFramePr>
          <p:nvPr/>
        </p:nvGraphicFramePr>
        <p:xfrm>
          <a:off x="2497617" y="4069380"/>
          <a:ext cx="3998920" cy="759604"/>
        </p:xfrm>
        <a:graphic>
          <a:graphicData uri="http://schemas.openxmlformats.org/drawingml/2006/table">
            <a:tbl>
              <a:tblPr firstRow="1" bandRow="1">
                <a:tableStyleId>{5C22544A-7EE6-4342-B048-85BDC9FD1C3A}</a:tableStyleId>
              </a:tblPr>
              <a:tblGrid>
                <a:gridCol w="799784">
                  <a:extLst>
                    <a:ext uri="{9D8B030D-6E8A-4147-A177-3AD203B41FA5}">
                      <a16:colId xmlns:a16="http://schemas.microsoft.com/office/drawing/2014/main" val="4131051186"/>
                    </a:ext>
                  </a:extLst>
                </a:gridCol>
                <a:gridCol w="799784">
                  <a:extLst>
                    <a:ext uri="{9D8B030D-6E8A-4147-A177-3AD203B41FA5}">
                      <a16:colId xmlns:a16="http://schemas.microsoft.com/office/drawing/2014/main" val="4006467641"/>
                    </a:ext>
                  </a:extLst>
                </a:gridCol>
                <a:gridCol w="799784">
                  <a:extLst>
                    <a:ext uri="{9D8B030D-6E8A-4147-A177-3AD203B41FA5}">
                      <a16:colId xmlns:a16="http://schemas.microsoft.com/office/drawing/2014/main" val="3780835550"/>
                    </a:ext>
                  </a:extLst>
                </a:gridCol>
                <a:gridCol w="799784">
                  <a:extLst>
                    <a:ext uri="{9D8B030D-6E8A-4147-A177-3AD203B41FA5}">
                      <a16:colId xmlns:a16="http://schemas.microsoft.com/office/drawing/2014/main" val="4148444993"/>
                    </a:ext>
                  </a:extLst>
                </a:gridCol>
                <a:gridCol w="799784">
                  <a:extLst>
                    <a:ext uri="{9D8B030D-6E8A-4147-A177-3AD203B41FA5}">
                      <a16:colId xmlns:a16="http://schemas.microsoft.com/office/drawing/2014/main" val="1850212321"/>
                    </a:ext>
                  </a:extLst>
                </a:gridCol>
              </a:tblGrid>
              <a:tr h="759604">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72468332"/>
                  </a:ext>
                </a:extLst>
              </a:tr>
            </a:tbl>
          </a:graphicData>
        </a:graphic>
      </p:graphicFrame>
      <p:graphicFrame>
        <p:nvGraphicFramePr>
          <p:cNvPr id="12" name="Ten Frame"/>
          <p:cNvGraphicFramePr>
            <a:graphicFrameLocks noGrp="1"/>
          </p:cNvGraphicFramePr>
          <p:nvPr/>
        </p:nvGraphicFramePr>
        <p:xfrm>
          <a:off x="2497616" y="3232106"/>
          <a:ext cx="3998920" cy="759604"/>
        </p:xfrm>
        <a:graphic>
          <a:graphicData uri="http://schemas.openxmlformats.org/drawingml/2006/table">
            <a:tbl>
              <a:tblPr firstRow="1" bandRow="1">
                <a:tableStyleId>{5C22544A-7EE6-4342-B048-85BDC9FD1C3A}</a:tableStyleId>
              </a:tblPr>
              <a:tblGrid>
                <a:gridCol w="799784">
                  <a:extLst>
                    <a:ext uri="{9D8B030D-6E8A-4147-A177-3AD203B41FA5}">
                      <a16:colId xmlns:a16="http://schemas.microsoft.com/office/drawing/2014/main" val="4131051186"/>
                    </a:ext>
                  </a:extLst>
                </a:gridCol>
                <a:gridCol w="799784">
                  <a:extLst>
                    <a:ext uri="{9D8B030D-6E8A-4147-A177-3AD203B41FA5}">
                      <a16:colId xmlns:a16="http://schemas.microsoft.com/office/drawing/2014/main" val="4006467641"/>
                    </a:ext>
                  </a:extLst>
                </a:gridCol>
                <a:gridCol w="799784">
                  <a:extLst>
                    <a:ext uri="{9D8B030D-6E8A-4147-A177-3AD203B41FA5}">
                      <a16:colId xmlns:a16="http://schemas.microsoft.com/office/drawing/2014/main" val="3780835550"/>
                    </a:ext>
                  </a:extLst>
                </a:gridCol>
                <a:gridCol w="799784">
                  <a:extLst>
                    <a:ext uri="{9D8B030D-6E8A-4147-A177-3AD203B41FA5}">
                      <a16:colId xmlns:a16="http://schemas.microsoft.com/office/drawing/2014/main" val="4148444993"/>
                    </a:ext>
                  </a:extLst>
                </a:gridCol>
                <a:gridCol w="799784">
                  <a:extLst>
                    <a:ext uri="{9D8B030D-6E8A-4147-A177-3AD203B41FA5}">
                      <a16:colId xmlns:a16="http://schemas.microsoft.com/office/drawing/2014/main" val="1850212321"/>
                    </a:ext>
                  </a:extLst>
                </a:gridCol>
              </a:tblGrid>
              <a:tr h="759604">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72468332"/>
                  </a:ext>
                </a:extLst>
              </a:tr>
            </a:tbl>
          </a:graphicData>
        </a:graphic>
      </p:graphicFrame>
      <p:pic>
        <p:nvPicPr>
          <p:cNvPr id="33" name="Sky"/>
          <p:cNvPicPr>
            <a:picLocks noChangeAspect="1"/>
          </p:cNvPicPr>
          <p:nvPr/>
        </p:nvPicPr>
        <p:blipFill rotWithShape="1">
          <a:blip r:embed="rId2">
            <a:extLst>
              <a:ext uri="{28A0092B-C50C-407E-A947-70E740481C1C}">
                <a14:useLocalDpi xmlns:a14="http://schemas.microsoft.com/office/drawing/2010/main" val="0"/>
              </a:ext>
            </a:extLst>
          </a:blip>
          <a:srcRect t="37524"/>
          <a:stretch/>
        </p:blipFill>
        <p:spPr>
          <a:xfrm>
            <a:off x="646981" y="613167"/>
            <a:ext cx="7850037" cy="2541269"/>
          </a:xfrm>
          <a:prstGeom prst="rect">
            <a:avLst/>
          </a:prstGeom>
        </p:spPr>
      </p:pic>
      <p:sp>
        <p:nvSpPr>
          <p:cNvPr id="11" name="Questions One"/>
          <p:cNvSpPr/>
          <p:nvPr/>
        </p:nvSpPr>
        <p:spPr>
          <a:xfrm>
            <a:off x="646981" y="5438033"/>
            <a:ext cx="5439494" cy="407369"/>
          </a:xfrm>
          <a:prstGeom prst="roundRect">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ct val="0"/>
              </a:spcBef>
              <a:buFont typeface="Arial" panose="020B0604020202020204" pitchFamily="34" charset="0"/>
              <a:buNone/>
            </a:pPr>
            <a:r>
              <a:rPr lang="en-US" altLang="en-US" sz="1600" dirty="0">
                <a:solidFill>
                  <a:schemeClr val="bg2"/>
                </a:solidFill>
              </a:rPr>
              <a:t>Are there fewer mice or fewer badgers?</a:t>
            </a:r>
          </a:p>
        </p:txBody>
      </p:sp>
      <p:sp>
        <p:nvSpPr>
          <p:cNvPr id="14" name="Question Two"/>
          <p:cNvSpPr/>
          <p:nvPr/>
        </p:nvSpPr>
        <p:spPr>
          <a:xfrm>
            <a:off x="646981" y="5920783"/>
            <a:ext cx="5439494" cy="407369"/>
          </a:xfrm>
          <a:prstGeom prst="roundRect">
            <a:avLst/>
          </a:prstGeom>
          <a:solidFill>
            <a:srgbClr val="F081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ct val="0"/>
              </a:spcBef>
              <a:buFont typeface="Arial" panose="020B0604020202020204" pitchFamily="34" charset="0"/>
              <a:buNone/>
            </a:pPr>
            <a:r>
              <a:rPr lang="en-US" altLang="en-US" sz="1600" dirty="0">
                <a:solidFill>
                  <a:schemeClr val="bg2"/>
                </a:solidFill>
              </a:rPr>
              <a:t>How can you be sure?</a:t>
            </a:r>
          </a:p>
        </p:txBody>
      </p:sp>
      <p:pic>
        <p:nvPicPr>
          <p:cNvPr id="4" name="Piolat"/>
          <p:cNvPicPr>
            <a:picLocks noChangeAspect="1"/>
          </p:cNvPicPr>
          <p:nvPr/>
        </p:nvPicPr>
        <p:blipFill>
          <a:blip r:embed="rId3">
            <a:extLst>
              <a:ext uri="{28A0092B-C50C-407E-A947-70E740481C1C}">
                <a14:useLocalDpi xmlns:a14="http://schemas.microsoft.com/office/drawing/2010/main" val="0"/>
              </a:ext>
            </a:extLst>
          </a:blip>
          <a:srcRect/>
          <a:stretch/>
        </p:blipFill>
        <p:spPr>
          <a:xfrm>
            <a:off x="121255" y="4449920"/>
            <a:ext cx="1352931" cy="2035290"/>
          </a:xfrm>
          <a:prstGeom prst="rect">
            <a:avLst/>
          </a:prstGeom>
        </p:spPr>
      </p:pic>
      <p:pic>
        <p:nvPicPr>
          <p:cNvPr id="8" name="Picture 7">
            <a:extLst>
              <a:ext uri="{FF2B5EF4-FFF2-40B4-BE49-F238E27FC236}">
                <a16:creationId xmlns:a16="http://schemas.microsoft.com/office/drawing/2014/main" id="{68439D25-E790-0042-9ADD-40BABA53819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1971040" y="2090680"/>
            <a:ext cx="1724375" cy="847140"/>
          </a:xfrm>
          <a:prstGeom prst="rect">
            <a:avLst/>
          </a:prstGeom>
        </p:spPr>
      </p:pic>
      <p:grpSp>
        <p:nvGrpSpPr>
          <p:cNvPr id="19" name="Question Button">
            <a:extLst>
              <a:ext uri="{FF2B5EF4-FFF2-40B4-BE49-F238E27FC236}">
                <a16:creationId xmlns:a16="http://schemas.microsoft.com/office/drawing/2014/main" id="{1D162EF9-09E3-4747-9C28-FD8D390F28A6}"/>
              </a:ext>
            </a:extLst>
          </p:cNvPr>
          <p:cNvGrpSpPr/>
          <p:nvPr/>
        </p:nvGrpSpPr>
        <p:grpSpPr>
          <a:xfrm>
            <a:off x="6254652" y="4844135"/>
            <a:ext cx="2424024" cy="1549147"/>
            <a:chOff x="6142009" y="4843264"/>
            <a:chExt cx="2424024" cy="1549147"/>
          </a:xfrm>
        </p:grpSpPr>
        <p:sp>
          <p:nvSpPr>
            <p:cNvPr id="20" name="Oval 19">
              <a:extLst>
                <a:ext uri="{FF2B5EF4-FFF2-40B4-BE49-F238E27FC236}">
                  <a16:creationId xmlns:a16="http://schemas.microsoft.com/office/drawing/2014/main" id="{79CA2F4B-9B0E-3248-B464-0E5C7C49D914}"/>
                </a:ext>
              </a:extLst>
            </p:cNvPr>
            <p:cNvSpPr/>
            <p:nvPr/>
          </p:nvSpPr>
          <p:spPr>
            <a:xfrm>
              <a:off x="6776811" y="4843264"/>
              <a:ext cx="1248603" cy="1248603"/>
            </a:xfrm>
            <a:prstGeom prst="ellipse">
              <a:avLst/>
            </a:prstGeom>
            <a:solidFill>
              <a:srgbClr val="FDD080"/>
            </a:solidFill>
            <a:ln w="28575">
              <a:solidFill>
                <a:srgbClr val="FAB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a:extLst>
                <a:ext uri="{FF2B5EF4-FFF2-40B4-BE49-F238E27FC236}">
                  <a16:creationId xmlns:a16="http://schemas.microsoft.com/office/drawing/2014/main" id="{2DBDB136-C65A-B04A-9C8A-C24D4D5411C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0148"/>
            <a:stretch/>
          </p:blipFill>
          <p:spPr>
            <a:xfrm flipH="1">
              <a:off x="7086462" y="4915871"/>
              <a:ext cx="653099" cy="1175996"/>
            </a:xfrm>
            <a:prstGeom prst="rect">
              <a:avLst/>
            </a:prstGeom>
          </p:spPr>
        </p:pic>
        <p:sp>
          <p:nvSpPr>
            <p:cNvPr id="22" name="Questions One">
              <a:extLst>
                <a:ext uri="{FF2B5EF4-FFF2-40B4-BE49-F238E27FC236}">
                  <a16:creationId xmlns:a16="http://schemas.microsoft.com/office/drawing/2014/main" id="{3BDE5F16-8DE9-8C4C-806B-B43BE93F22C0}"/>
                </a:ext>
              </a:extLst>
            </p:cNvPr>
            <p:cNvSpPr/>
            <p:nvPr/>
          </p:nvSpPr>
          <p:spPr>
            <a:xfrm>
              <a:off x="6142009" y="5898287"/>
              <a:ext cx="2424024" cy="494124"/>
            </a:xfrm>
            <a:prstGeom prst="roundRect">
              <a:avLst/>
            </a:prstGeom>
            <a:solidFill>
              <a:srgbClr val="FDD080"/>
            </a:solidFill>
            <a:ln w="28575">
              <a:solidFill>
                <a:srgbClr val="FAB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b="1" dirty="0">
                  <a:solidFill>
                    <a:schemeClr val="tx1"/>
                  </a:solidFill>
                </a:rPr>
                <a:t>Click for a question.</a:t>
              </a:r>
              <a:endParaRPr lang="en-GB" b="1" dirty="0">
                <a:solidFill>
                  <a:schemeClr val="tx1"/>
                </a:solidFill>
              </a:endParaRPr>
            </a:p>
          </p:txBody>
        </p:sp>
      </p:grpSp>
      <p:grpSp>
        <p:nvGrpSpPr>
          <p:cNvPr id="5" name="Group 4">
            <a:extLst>
              <a:ext uri="{FF2B5EF4-FFF2-40B4-BE49-F238E27FC236}">
                <a16:creationId xmlns:a16="http://schemas.microsoft.com/office/drawing/2014/main" id="{6BC03087-F3EF-F343-8AF7-907B6220BB8B}"/>
              </a:ext>
            </a:extLst>
          </p:cNvPr>
          <p:cNvGrpSpPr/>
          <p:nvPr/>
        </p:nvGrpSpPr>
        <p:grpSpPr>
          <a:xfrm>
            <a:off x="4528820" y="1785236"/>
            <a:ext cx="3947871" cy="1390122"/>
            <a:chOff x="4528820" y="1785236"/>
            <a:chExt cx="3947871" cy="1390122"/>
          </a:xfrm>
        </p:grpSpPr>
        <p:pic>
          <p:nvPicPr>
            <p:cNvPr id="3" name="Picture 2">
              <a:extLst>
                <a:ext uri="{FF2B5EF4-FFF2-40B4-BE49-F238E27FC236}">
                  <a16:creationId xmlns:a16="http://schemas.microsoft.com/office/drawing/2014/main" id="{61DB90C2-EDB0-554E-AD12-8876DE1D06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19474" y="1785236"/>
              <a:ext cx="1049954" cy="638722"/>
            </a:xfrm>
            <a:prstGeom prst="rect">
              <a:avLst/>
            </a:prstGeom>
          </p:spPr>
        </p:pic>
        <p:pic>
          <p:nvPicPr>
            <p:cNvPr id="25" name="Picture 24">
              <a:extLst>
                <a:ext uri="{FF2B5EF4-FFF2-40B4-BE49-F238E27FC236}">
                  <a16:creationId xmlns:a16="http://schemas.microsoft.com/office/drawing/2014/main" id="{8595D0B4-F534-7749-9C01-F4719E6D51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01142" y="2075167"/>
              <a:ext cx="1071818" cy="652023"/>
            </a:xfrm>
            <a:prstGeom prst="rect">
              <a:avLst/>
            </a:prstGeom>
          </p:spPr>
        </p:pic>
        <p:pic>
          <p:nvPicPr>
            <p:cNvPr id="28" name="Picture 27">
              <a:extLst>
                <a:ext uri="{FF2B5EF4-FFF2-40B4-BE49-F238E27FC236}">
                  <a16:creationId xmlns:a16="http://schemas.microsoft.com/office/drawing/2014/main" id="{28E91CFB-58D2-EF4F-A087-FCAE034ADA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8056" y="2330605"/>
              <a:ext cx="1388635" cy="844753"/>
            </a:xfrm>
            <a:prstGeom prst="rect">
              <a:avLst/>
            </a:prstGeom>
          </p:spPr>
        </p:pic>
        <p:pic>
          <p:nvPicPr>
            <p:cNvPr id="29" name="Picture 28">
              <a:extLst>
                <a:ext uri="{FF2B5EF4-FFF2-40B4-BE49-F238E27FC236}">
                  <a16:creationId xmlns:a16="http://schemas.microsoft.com/office/drawing/2014/main" id="{2C71105B-1011-264D-8C82-BCAE4E61D5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28820" y="2242435"/>
              <a:ext cx="1235178" cy="751400"/>
            </a:xfrm>
            <a:prstGeom prst="rect">
              <a:avLst/>
            </a:prstGeom>
          </p:spPr>
        </p:pic>
      </p:grpSp>
      <p:grpSp>
        <p:nvGrpSpPr>
          <p:cNvPr id="6" name="Group 5">
            <a:extLst>
              <a:ext uri="{FF2B5EF4-FFF2-40B4-BE49-F238E27FC236}">
                <a16:creationId xmlns:a16="http://schemas.microsoft.com/office/drawing/2014/main" id="{0E08182E-EA02-9D4E-908C-7B7A3D649517}"/>
              </a:ext>
            </a:extLst>
          </p:cNvPr>
          <p:cNvGrpSpPr/>
          <p:nvPr/>
        </p:nvGrpSpPr>
        <p:grpSpPr>
          <a:xfrm>
            <a:off x="2529515" y="3381316"/>
            <a:ext cx="3254581" cy="531006"/>
            <a:chOff x="2529515" y="3381316"/>
            <a:chExt cx="3254581" cy="531006"/>
          </a:xfrm>
        </p:grpSpPr>
        <p:pic>
          <p:nvPicPr>
            <p:cNvPr id="30" name="Picture 29">
              <a:extLst>
                <a:ext uri="{FF2B5EF4-FFF2-40B4-BE49-F238E27FC236}">
                  <a16:creationId xmlns:a16="http://schemas.microsoft.com/office/drawing/2014/main" id="{3C3CEBAB-43EC-7043-999B-045447C9D3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29515" y="3381316"/>
              <a:ext cx="872887" cy="531006"/>
            </a:xfrm>
            <a:prstGeom prst="rect">
              <a:avLst/>
            </a:prstGeom>
          </p:spPr>
        </p:pic>
        <p:pic>
          <p:nvPicPr>
            <p:cNvPr id="31" name="Picture 30">
              <a:extLst>
                <a:ext uri="{FF2B5EF4-FFF2-40B4-BE49-F238E27FC236}">
                  <a16:creationId xmlns:a16="http://schemas.microsoft.com/office/drawing/2014/main" id="{D758B560-DAA7-EF43-AAA3-C1FCC0A4C9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4427" y="3381316"/>
              <a:ext cx="872887" cy="531006"/>
            </a:xfrm>
            <a:prstGeom prst="rect">
              <a:avLst/>
            </a:prstGeom>
          </p:spPr>
        </p:pic>
        <p:pic>
          <p:nvPicPr>
            <p:cNvPr id="32" name="Picture 31">
              <a:extLst>
                <a:ext uri="{FF2B5EF4-FFF2-40B4-BE49-F238E27FC236}">
                  <a16:creationId xmlns:a16="http://schemas.microsoft.com/office/drawing/2014/main" id="{B280C200-00E3-4343-83A8-D3EC857A75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3767" y="3381316"/>
              <a:ext cx="872887" cy="531006"/>
            </a:xfrm>
            <a:prstGeom prst="rect">
              <a:avLst/>
            </a:prstGeom>
          </p:spPr>
        </p:pic>
        <p:pic>
          <p:nvPicPr>
            <p:cNvPr id="34" name="Picture 33">
              <a:extLst>
                <a:ext uri="{FF2B5EF4-FFF2-40B4-BE49-F238E27FC236}">
                  <a16:creationId xmlns:a16="http://schemas.microsoft.com/office/drawing/2014/main" id="{37F3897F-C771-454C-ABD2-8BBBF80D87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11209" y="3381316"/>
              <a:ext cx="872887" cy="531006"/>
            </a:xfrm>
            <a:prstGeom prst="rect">
              <a:avLst/>
            </a:prstGeom>
          </p:spPr>
        </p:pic>
      </p:grpSp>
      <p:pic>
        <p:nvPicPr>
          <p:cNvPr id="37" name="Picture 36">
            <a:extLst>
              <a:ext uri="{FF2B5EF4-FFF2-40B4-BE49-F238E27FC236}">
                <a16:creationId xmlns:a16="http://schemas.microsoft.com/office/drawing/2014/main" id="{DEFE15F6-A778-6E41-9AB0-E3648882FEE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2518882" y="4284922"/>
            <a:ext cx="754912" cy="370868"/>
          </a:xfrm>
          <a:prstGeom prst="rect">
            <a:avLst/>
          </a:prstGeom>
        </p:spPr>
      </p:pic>
    </p:spTree>
    <p:extLst>
      <p:ext uri="{BB962C8B-B14F-4D97-AF65-F5344CB8AC3E}">
        <p14:creationId xmlns:p14="http://schemas.microsoft.com/office/powerpoint/2010/main" val="2377381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9"/>
                    </p:tgtEl>
                  </p:cond>
                </p:stCondLst>
                <p:endSync evt="end" delay="0">
                  <p:rtn val="all"/>
                </p:endSync>
                <p:childTnLst>
                  <p:par>
                    <p:cTn id="16" fill="hold">
                      <p:stCondLst>
                        <p:cond delay="0"/>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childTnLst>
                    </p:cTn>
                  </p:par>
                </p:childTnLst>
              </p:cTn>
              <p:nextCondLst>
                <p:cond evt="onClick" delay="0">
                  <p:tgtEl>
                    <p:spTgt spid="19"/>
                  </p:tgtEl>
                </p:cond>
              </p:nextCondLst>
            </p:seq>
          </p:childTnLst>
        </p:cTn>
      </p:par>
    </p:tnLst>
    <p:bldLst>
      <p:bldP spid="11"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en Frame"/>
          <p:cNvGraphicFramePr>
            <a:graphicFrameLocks noGrp="1"/>
          </p:cNvGraphicFramePr>
          <p:nvPr/>
        </p:nvGraphicFramePr>
        <p:xfrm>
          <a:off x="2497617" y="4069380"/>
          <a:ext cx="3998920" cy="759604"/>
        </p:xfrm>
        <a:graphic>
          <a:graphicData uri="http://schemas.openxmlformats.org/drawingml/2006/table">
            <a:tbl>
              <a:tblPr firstRow="1" bandRow="1">
                <a:tableStyleId>{5C22544A-7EE6-4342-B048-85BDC9FD1C3A}</a:tableStyleId>
              </a:tblPr>
              <a:tblGrid>
                <a:gridCol w="799784">
                  <a:extLst>
                    <a:ext uri="{9D8B030D-6E8A-4147-A177-3AD203B41FA5}">
                      <a16:colId xmlns:a16="http://schemas.microsoft.com/office/drawing/2014/main" val="4131051186"/>
                    </a:ext>
                  </a:extLst>
                </a:gridCol>
                <a:gridCol w="799784">
                  <a:extLst>
                    <a:ext uri="{9D8B030D-6E8A-4147-A177-3AD203B41FA5}">
                      <a16:colId xmlns:a16="http://schemas.microsoft.com/office/drawing/2014/main" val="4006467641"/>
                    </a:ext>
                  </a:extLst>
                </a:gridCol>
                <a:gridCol w="799784">
                  <a:extLst>
                    <a:ext uri="{9D8B030D-6E8A-4147-A177-3AD203B41FA5}">
                      <a16:colId xmlns:a16="http://schemas.microsoft.com/office/drawing/2014/main" val="3780835550"/>
                    </a:ext>
                  </a:extLst>
                </a:gridCol>
                <a:gridCol w="799784">
                  <a:extLst>
                    <a:ext uri="{9D8B030D-6E8A-4147-A177-3AD203B41FA5}">
                      <a16:colId xmlns:a16="http://schemas.microsoft.com/office/drawing/2014/main" val="4148444993"/>
                    </a:ext>
                  </a:extLst>
                </a:gridCol>
                <a:gridCol w="799784">
                  <a:extLst>
                    <a:ext uri="{9D8B030D-6E8A-4147-A177-3AD203B41FA5}">
                      <a16:colId xmlns:a16="http://schemas.microsoft.com/office/drawing/2014/main" val="1850212321"/>
                    </a:ext>
                  </a:extLst>
                </a:gridCol>
              </a:tblGrid>
              <a:tr h="759604">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72468332"/>
                  </a:ext>
                </a:extLst>
              </a:tr>
            </a:tbl>
          </a:graphicData>
        </a:graphic>
      </p:graphicFrame>
      <p:graphicFrame>
        <p:nvGraphicFramePr>
          <p:cNvPr id="12" name="Ten Frame"/>
          <p:cNvGraphicFramePr>
            <a:graphicFrameLocks noGrp="1"/>
          </p:cNvGraphicFramePr>
          <p:nvPr/>
        </p:nvGraphicFramePr>
        <p:xfrm>
          <a:off x="2497616" y="3232106"/>
          <a:ext cx="3998920" cy="759604"/>
        </p:xfrm>
        <a:graphic>
          <a:graphicData uri="http://schemas.openxmlformats.org/drawingml/2006/table">
            <a:tbl>
              <a:tblPr firstRow="1" bandRow="1">
                <a:tableStyleId>{5C22544A-7EE6-4342-B048-85BDC9FD1C3A}</a:tableStyleId>
              </a:tblPr>
              <a:tblGrid>
                <a:gridCol w="799784">
                  <a:extLst>
                    <a:ext uri="{9D8B030D-6E8A-4147-A177-3AD203B41FA5}">
                      <a16:colId xmlns:a16="http://schemas.microsoft.com/office/drawing/2014/main" val="4131051186"/>
                    </a:ext>
                  </a:extLst>
                </a:gridCol>
                <a:gridCol w="799784">
                  <a:extLst>
                    <a:ext uri="{9D8B030D-6E8A-4147-A177-3AD203B41FA5}">
                      <a16:colId xmlns:a16="http://schemas.microsoft.com/office/drawing/2014/main" val="4006467641"/>
                    </a:ext>
                  </a:extLst>
                </a:gridCol>
                <a:gridCol w="799784">
                  <a:extLst>
                    <a:ext uri="{9D8B030D-6E8A-4147-A177-3AD203B41FA5}">
                      <a16:colId xmlns:a16="http://schemas.microsoft.com/office/drawing/2014/main" val="3780835550"/>
                    </a:ext>
                  </a:extLst>
                </a:gridCol>
                <a:gridCol w="799784">
                  <a:extLst>
                    <a:ext uri="{9D8B030D-6E8A-4147-A177-3AD203B41FA5}">
                      <a16:colId xmlns:a16="http://schemas.microsoft.com/office/drawing/2014/main" val="4148444993"/>
                    </a:ext>
                  </a:extLst>
                </a:gridCol>
                <a:gridCol w="799784">
                  <a:extLst>
                    <a:ext uri="{9D8B030D-6E8A-4147-A177-3AD203B41FA5}">
                      <a16:colId xmlns:a16="http://schemas.microsoft.com/office/drawing/2014/main" val="1850212321"/>
                    </a:ext>
                  </a:extLst>
                </a:gridCol>
              </a:tblGrid>
              <a:tr h="759604">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72468332"/>
                  </a:ext>
                </a:extLst>
              </a:tr>
            </a:tbl>
          </a:graphicData>
        </a:graphic>
      </p:graphicFrame>
      <p:pic>
        <p:nvPicPr>
          <p:cNvPr id="33" name="Sky"/>
          <p:cNvPicPr>
            <a:picLocks noChangeAspect="1"/>
          </p:cNvPicPr>
          <p:nvPr/>
        </p:nvPicPr>
        <p:blipFill rotWithShape="1">
          <a:blip r:embed="rId2">
            <a:extLst>
              <a:ext uri="{28A0092B-C50C-407E-A947-70E740481C1C}">
                <a14:useLocalDpi xmlns:a14="http://schemas.microsoft.com/office/drawing/2010/main" val="0"/>
              </a:ext>
            </a:extLst>
          </a:blip>
          <a:srcRect t="37524"/>
          <a:stretch/>
        </p:blipFill>
        <p:spPr>
          <a:xfrm>
            <a:off x="646981" y="613167"/>
            <a:ext cx="7850037" cy="2541269"/>
          </a:xfrm>
          <a:prstGeom prst="rect">
            <a:avLst/>
          </a:prstGeom>
        </p:spPr>
      </p:pic>
      <p:sp>
        <p:nvSpPr>
          <p:cNvPr id="11" name="Questions One"/>
          <p:cNvSpPr/>
          <p:nvPr/>
        </p:nvSpPr>
        <p:spPr>
          <a:xfrm>
            <a:off x="646981" y="4906654"/>
            <a:ext cx="5439494" cy="407369"/>
          </a:xfrm>
          <a:prstGeom prst="roundRect">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ct val="0"/>
              </a:spcBef>
              <a:buFont typeface="Arial" panose="020B0604020202020204" pitchFamily="34" charset="0"/>
              <a:buNone/>
            </a:pPr>
            <a:r>
              <a:rPr lang="en-US" altLang="en-US" sz="1600" dirty="0">
                <a:solidFill>
                  <a:schemeClr val="bg2"/>
                </a:solidFill>
              </a:rPr>
              <a:t>How many deer are there?</a:t>
            </a:r>
          </a:p>
        </p:txBody>
      </p:sp>
      <p:sp>
        <p:nvSpPr>
          <p:cNvPr id="14" name="Question Two"/>
          <p:cNvSpPr/>
          <p:nvPr/>
        </p:nvSpPr>
        <p:spPr>
          <a:xfrm>
            <a:off x="646981" y="5389404"/>
            <a:ext cx="5439494" cy="407369"/>
          </a:xfrm>
          <a:prstGeom prst="roundRect">
            <a:avLst/>
          </a:prstGeom>
          <a:solidFill>
            <a:srgbClr val="F081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ct val="0"/>
              </a:spcBef>
              <a:buFont typeface="Arial" panose="020B0604020202020204" pitchFamily="34" charset="0"/>
              <a:buNone/>
            </a:pPr>
            <a:r>
              <a:rPr lang="en-US" altLang="en-US" sz="1600" dirty="0">
                <a:solidFill>
                  <a:schemeClr val="bg2"/>
                </a:solidFill>
              </a:rPr>
              <a:t>How many squirrels are there?</a:t>
            </a:r>
          </a:p>
        </p:txBody>
      </p:sp>
      <p:sp>
        <p:nvSpPr>
          <p:cNvPr id="15" name="Question Three"/>
          <p:cNvSpPr/>
          <p:nvPr/>
        </p:nvSpPr>
        <p:spPr>
          <a:xfrm>
            <a:off x="646981" y="5898287"/>
            <a:ext cx="5439494" cy="407369"/>
          </a:xfrm>
          <a:prstGeom prst="roundRect">
            <a:avLst/>
          </a:prstGeom>
          <a:solidFill>
            <a:srgbClr val="F28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1600" dirty="0">
                <a:solidFill>
                  <a:schemeClr val="bg2"/>
                </a:solidFill>
              </a:rPr>
              <a:t>Which group of animals has the fewest amount?</a:t>
            </a:r>
            <a:endParaRPr lang="en-GB" sz="1600" dirty="0">
              <a:solidFill>
                <a:schemeClr val="bg2"/>
              </a:solidFill>
            </a:endParaRPr>
          </a:p>
        </p:txBody>
      </p:sp>
      <p:pic>
        <p:nvPicPr>
          <p:cNvPr id="4" name="Piolat"/>
          <p:cNvPicPr>
            <a:picLocks noChangeAspect="1"/>
          </p:cNvPicPr>
          <p:nvPr/>
        </p:nvPicPr>
        <p:blipFill>
          <a:blip r:embed="rId3">
            <a:extLst>
              <a:ext uri="{28A0092B-C50C-407E-A947-70E740481C1C}">
                <a14:useLocalDpi xmlns:a14="http://schemas.microsoft.com/office/drawing/2010/main" val="0"/>
              </a:ext>
            </a:extLst>
          </a:blip>
          <a:srcRect/>
          <a:stretch/>
        </p:blipFill>
        <p:spPr>
          <a:xfrm>
            <a:off x="39876" y="4665497"/>
            <a:ext cx="1529006" cy="1913723"/>
          </a:xfrm>
          <a:prstGeom prst="rect">
            <a:avLst/>
          </a:prstGeom>
        </p:spPr>
      </p:pic>
      <p:grpSp>
        <p:nvGrpSpPr>
          <p:cNvPr id="18" name="Question Button">
            <a:extLst>
              <a:ext uri="{FF2B5EF4-FFF2-40B4-BE49-F238E27FC236}">
                <a16:creationId xmlns:a16="http://schemas.microsoft.com/office/drawing/2014/main" id="{2B86432D-1B39-824B-9841-C452AE27AD1C}"/>
              </a:ext>
            </a:extLst>
          </p:cNvPr>
          <p:cNvGrpSpPr/>
          <p:nvPr/>
        </p:nvGrpSpPr>
        <p:grpSpPr>
          <a:xfrm>
            <a:off x="6274027" y="4843264"/>
            <a:ext cx="2400193" cy="1549147"/>
            <a:chOff x="6269276" y="4843264"/>
            <a:chExt cx="2469426" cy="1549147"/>
          </a:xfrm>
        </p:grpSpPr>
        <p:sp>
          <p:nvSpPr>
            <p:cNvPr id="23" name="Oval 22">
              <a:extLst>
                <a:ext uri="{FF2B5EF4-FFF2-40B4-BE49-F238E27FC236}">
                  <a16:creationId xmlns:a16="http://schemas.microsoft.com/office/drawing/2014/main" id="{F9821B4F-A4AE-9D4F-A736-C0393B418944}"/>
                </a:ext>
              </a:extLst>
            </p:cNvPr>
            <p:cNvSpPr/>
            <p:nvPr/>
          </p:nvSpPr>
          <p:spPr>
            <a:xfrm>
              <a:off x="6949481" y="4843264"/>
              <a:ext cx="1248603" cy="1248603"/>
            </a:xfrm>
            <a:prstGeom prst="ellipse">
              <a:avLst/>
            </a:prstGeom>
            <a:solidFill>
              <a:srgbClr val="FDD080"/>
            </a:solidFill>
            <a:ln w="28575">
              <a:solidFill>
                <a:srgbClr val="FAB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a:extLst>
                <a:ext uri="{FF2B5EF4-FFF2-40B4-BE49-F238E27FC236}">
                  <a16:creationId xmlns:a16="http://schemas.microsoft.com/office/drawing/2014/main" id="{FC6E789D-94BF-4D4C-8C5B-6FC2CCC966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44595"/>
            <a:stretch/>
          </p:blipFill>
          <p:spPr>
            <a:xfrm flipH="1">
              <a:off x="7210423" y="4987494"/>
              <a:ext cx="708567" cy="1104374"/>
            </a:xfrm>
            <a:prstGeom prst="rect">
              <a:avLst/>
            </a:prstGeom>
          </p:spPr>
        </p:pic>
        <p:sp>
          <p:nvSpPr>
            <p:cNvPr id="26" name="Questions One">
              <a:extLst>
                <a:ext uri="{FF2B5EF4-FFF2-40B4-BE49-F238E27FC236}">
                  <a16:creationId xmlns:a16="http://schemas.microsoft.com/office/drawing/2014/main" id="{DC18FE37-B433-F142-A2D0-0E2233E01FC1}"/>
                </a:ext>
              </a:extLst>
            </p:cNvPr>
            <p:cNvSpPr/>
            <p:nvPr/>
          </p:nvSpPr>
          <p:spPr>
            <a:xfrm>
              <a:off x="6269276" y="5898287"/>
              <a:ext cx="2469426" cy="494124"/>
            </a:xfrm>
            <a:prstGeom prst="roundRect">
              <a:avLst/>
            </a:prstGeom>
            <a:solidFill>
              <a:srgbClr val="FDD080"/>
            </a:solidFill>
            <a:ln w="28575">
              <a:solidFill>
                <a:srgbClr val="FAB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b="1" dirty="0">
                  <a:solidFill>
                    <a:schemeClr val="tx1"/>
                  </a:solidFill>
                </a:rPr>
                <a:t>Click for a question.</a:t>
              </a:r>
              <a:endParaRPr lang="en-GB" b="1" dirty="0">
                <a:solidFill>
                  <a:schemeClr val="tx1"/>
                </a:solidFill>
              </a:endParaRPr>
            </a:p>
          </p:txBody>
        </p:sp>
      </p:grpSp>
      <p:grpSp>
        <p:nvGrpSpPr>
          <p:cNvPr id="9" name="Group 8">
            <a:extLst>
              <a:ext uri="{FF2B5EF4-FFF2-40B4-BE49-F238E27FC236}">
                <a16:creationId xmlns:a16="http://schemas.microsoft.com/office/drawing/2014/main" id="{99DB5ED1-82BE-B740-9343-B3E681109AD0}"/>
              </a:ext>
            </a:extLst>
          </p:cNvPr>
          <p:cNvGrpSpPr/>
          <p:nvPr/>
        </p:nvGrpSpPr>
        <p:grpSpPr>
          <a:xfrm>
            <a:off x="1970276" y="992458"/>
            <a:ext cx="5807512" cy="1963652"/>
            <a:chOff x="1970276" y="992458"/>
            <a:chExt cx="5807512" cy="1963652"/>
          </a:xfrm>
        </p:grpSpPr>
        <p:pic>
          <p:nvPicPr>
            <p:cNvPr id="5" name="Picture 4">
              <a:extLst>
                <a:ext uri="{FF2B5EF4-FFF2-40B4-BE49-F238E27FC236}">
                  <a16:creationId xmlns:a16="http://schemas.microsoft.com/office/drawing/2014/main" id="{128C17DE-A149-5C4D-89E8-DED6DA39E4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0276" y="1369495"/>
              <a:ext cx="1054680" cy="1586615"/>
            </a:xfrm>
            <a:prstGeom prst="rect">
              <a:avLst/>
            </a:prstGeom>
          </p:spPr>
        </p:pic>
        <p:pic>
          <p:nvPicPr>
            <p:cNvPr id="27" name="Picture 26">
              <a:extLst>
                <a:ext uri="{FF2B5EF4-FFF2-40B4-BE49-F238E27FC236}">
                  <a16:creationId xmlns:a16="http://schemas.microsoft.com/office/drawing/2014/main" id="{B9925CFC-604D-0E49-BB1E-E674598A5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8217" y="992458"/>
              <a:ext cx="890204" cy="1339184"/>
            </a:xfrm>
            <a:prstGeom prst="rect">
              <a:avLst/>
            </a:prstGeom>
          </p:spPr>
        </p:pic>
        <p:pic>
          <p:nvPicPr>
            <p:cNvPr id="30" name="Picture 29">
              <a:extLst>
                <a:ext uri="{FF2B5EF4-FFF2-40B4-BE49-F238E27FC236}">
                  <a16:creationId xmlns:a16="http://schemas.microsoft.com/office/drawing/2014/main" id="{D9D7B4A7-E655-2A49-92DA-61E1360584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887584" y="1295932"/>
              <a:ext cx="890204" cy="1339184"/>
            </a:xfrm>
            <a:prstGeom prst="rect">
              <a:avLst/>
            </a:prstGeom>
          </p:spPr>
        </p:pic>
      </p:grpSp>
      <p:grpSp>
        <p:nvGrpSpPr>
          <p:cNvPr id="16" name="Group 15">
            <a:extLst>
              <a:ext uri="{FF2B5EF4-FFF2-40B4-BE49-F238E27FC236}">
                <a16:creationId xmlns:a16="http://schemas.microsoft.com/office/drawing/2014/main" id="{05B944BA-B184-C548-A3A0-42B8DCD9C607}"/>
              </a:ext>
            </a:extLst>
          </p:cNvPr>
          <p:cNvGrpSpPr/>
          <p:nvPr/>
        </p:nvGrpSpPr>
        <p:grpSpPr>
          <a:xfrm>
            <a:off x="4207470" y="1662050"/>
            <a:ext cx="1960884" cy="1262159"/>
            <a:chOff x="4207470" y="1662050"/>
            <a:chExt cx="1960884" cy="1262159"/>
          </a:xfrm>
        </p:grpSpPr>
        <p:pic>
          <p:nvPicPr>
            <p:cNvPr id="7" name="Picture 6">
              <a:extLst>
                <a:ext uri="{FF2B5EF4-FFF2-40B4-BE49-F238E27FC236}">
                  <a16:creationId xmlns:a16="http://schemas.microsoft.com/office/drawing/2014/main" id="{20FD3BD8-064A-FE4A-8D9C-A576F4A81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07470" y="2299047"/>
              <a:ext cx="579212" cy="625162"/>
            </a:xfrm>
            <a:prstGeom prst="rect">
              <a:avLst/>
            </a:prstGeom>
          </p:spPr>
        </p:pic>
        <p:pic>
          <p:nvPicPr>
            <p:cNvPr id="31" name="Picture 30">
              <a:extLst>
                <a:ext uri="{FF2B5EF4-FFF2-40B4-BE49-F238E27FC236}">
                  <a16:creationId xmlns:a16="http://schemas.microsoft.com/office/drawing/2014/main" id="{85FE47AE-B509-AD47-93F3-42422B1A34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690702" y="1662050"/>
              <a:ext cx="477652" cy="515545"/>
            </a:xfrm>
            <a:prstGeom prst="rect">
              <a:avLst/>
            </a:prstGeom>
          </p:spPr>
        </p:pic>
      </p:grpSp>
      <p:grpSp>
        <p:nvGrpSpPr>
          <p:cNvPr id="13" name="Group 12">
            <a:extLst>
              <a:ext uri="{FF2B5EF4-FFF2-40B4-BE49-F238E27FC236}">
                <a16:creationId xmlns:a16="http://schemas.microsoft.com/office/drawing/2014/main" id="{DBC634DF-FC8F-CA4F-99FD-7DCE1194CCEF}"/>
              </a:ext>
            </a:extLst>
          </p:cNvPr>
          <p:cNvGrpSpPr/>
          <p:nvPr/>
        </p:nvGrpSpPr>
        <p:grpSpPr>
          <a:xfrm>
            <a:off x="2675569" y="3253882"/>
            <a:ext cx="2024924" cy="694919"/>
            <a:chOff x="2675569" y="3253882"/>
            <a:chExt cx="2024924" cy="694919"/>
          </a:xfrm>
        </p:grpSpPr>
        <p:pic>
          <p:nvPicPr>
            <p:cNvPr id="32" name="Picture 31">
              <a:extLst>
                <a:ext uri="{FF2B5EF4-FFF2-40B4-BE49-F238E27FC236}">
                  <a16:creationId xmlns:a16="http://schemas.microsoft.com/office/drawing/2014/main" id="{46D45C61-D6CB-3D4E-9973-0BB47DD4BD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5569" y="3253882"/>
              <a:ext cx="461938" cy="694919"/>
            </a:xfrm>
            <a:prstGeom prst="rect">
              <a:avLst/>
            </a:prstGeom>
          </p:spPr>
        </p:pic>
        <p:pic>
          <p:nvPicPr>
            <p:cNvPr id="34" name="Picture 33">
              <a:extLst>
                <a:ext uri="{FF2B5EF4-FFF2-40B4-BE49-F238E27FC236}">
                  <a16:creationId xmlns:a16="http://schemas.microsoft.com/office/drawing/2014/main" id="{A2994304-6B3C-AF49-B007-1E3F68DEF1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1113" y="3253882"/>
              <a:ext cx="461938" cy="694919"/>
            </a:xfrm>
            <a:prstGeom prst="rect">
              <a:avLst/>
            </a:prstGeom>
          </p:spPr>
        </p:pic>
        <p:pic>
          <p:nvPicPr>
            <p:cNvPr id="35" name="Picture 34">
              <a:extLst>
                <a:ext uri="{FF2B5EF4-FFF2-40B4-BE49-F238E27FC236}">
                  <a16:creationId xmlns:a16="http://schemas.microsoft.com/office/drawing/2014/main" id="{C788B9A0-6716-0642-A85E-862961838F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8555" y="3253882"/>
              <a:ext cx="461938" cy="694919"/>
            </a:xfrm>
            <a:prstGeom prst="rect">
              <a:avLst/>
            </a:prstGeom>
          </p:spPr>
        </p:pic>
      </p:grpSp>
      <p:grpSp>
        <p:nvGrpSpPr>
          <p:cNvPr id="17" name="Group 16">
            <a:extLst>
              <a:ext uri="{FF2B5EF4-FFF2-40B4-BE49-F238E27FC236}">
                <a16:creationId xmlns:a16="http://schemas.microsoft.com/office/drawing/2014/main" id="{6A42F64A-7A7C-4D45-9B46-7795D066BDCA}"/>
              </a:ext>
            </a:extLst>
          </p:cNvPr>
          <p:cNvGrpSpPr/>
          <p:nvPr/>
        </p:nvGrpSpPr>
        <p:grpSpPr>
          <a:xfrm>
            <a:off x="2592224" y="4136601"/>
            <a:ext cx="1397919" cy="625162"/>
            <a:chOff x="2592224" y="4136601"/>
            <a:chExt cx="1397919" cy="625162"/>
          </a:xfrm>
        </p:grpSpPr>
        <p:pic>
          <p:nvPicPr>
            <p:cNvPr id="36" name="Picture 35">
              <a:extLst>
                <a:ext uri="{FF2B5EF4-FFF2-40B4-BE49-F238E27FC236}">
                  <a16:creationId xmlns:a16="http://schemas.microsoft.com/office/drawing/2014/main" id="{30EA2A59-7E2E-3D44-9D7C-0ECD2420A7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2224" y="4136601"/>
              <a:ext cx="579212" cy="625162"/>
            </a:xfrm>
            <a:prstGeom prst="rect">
              <a:avLst/>
            </a:prstGeom>
          </p:spPr>
        </p:pic>
        <p:pic>
          <p:nvPicPr>
            <p:cNvPr id="37" name="Picture 36">
              <a:extLst>
                <a:ext uri="{FF2B5EF4-FFF2-40B4-BE49-F238E27FC236}">
                  <a16:creationId xmlns:a16="http://schemas.microsoft.com/office/drawing/2014/main" id="{46A826D6-16A2-744D-95AB-02358CCD2E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0931" y="4136601"/>
              <a:ext cx="579212" cy="625162"/>
            </a:xfrm>
            <a:prstGeom prst="rect">
              <a:avLst/>
            </a:prstGeom>
          </p:spPr>
        </p:pic>
      </p:grpSp>
    </p:spTree>
    <p:extLst>
      <p:ext uri="{BB962C8B-B14F-4D97-AF65-F5344CB8AC3E}">
        <p14:creationId xmlns:p14="http://schemas.microsoft.com/office/powerpoint/2010/main" val="3226846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8"/>
                    </p:tgtEl>
                  </p:cond>
                </p:stCondLst>
                <p:endSync evt="end" delay="0">
                  <p:rtn val="all"/>
                </p:endSync>
                <p:childTnLst>
                  <p:par>
                    <p:cTn id="16" fill="hold">
                      <p:stCondLst>
                        <p:cond delay="0"/>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childTnLst>
                    </p:cTn>
                  </p:par>
                </p:childTnLst>
              </p:cTn>
              <p:nextCondLst>
                <p:cond evt="onClick" delay="0">
                  <p:tgtEl>
                    <p:spTgt spid="18"/>
                  </p:tgtEl>
                </p:cond>
              </p:nextCondLst>
            </p:seq>
          </p:childTnLst>
        </p:cTn>
      </p:par>
    </p:tnLst>
    <p:bldLst>
      <p:bldP spid="11"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en Frame"/>
          <p:cNvGraphicFramePr>
            <a:graphicFrameLocks noGrp="1"/>
          </p:cNvGraphicFramePr>
          <p:nvPr/>
        </p:nvGraphicFramePr>
        <p:xfrm>
          <a:off x="2497617" y="4069380"/>
          <a:ext cx="3998920" cy="759604"/>
        </p:xfrm>
        <a:graphic>
          <a:graphicData uri="http://schemas.openxmlformats.org/drawingml/2006/table">
            <a:tbl>
              <a:tblPr firstRow="1" bandRow="1">
                <a:tableStyleId>{5C22544A-7EE6-4342-B048-85BDC9FD1C3A}</a:tableStyleId>
              </a:tblPr>
              <a:tblGrid>
                <a:gridCol w="799784">
                  <a:extLst>
                    <a:ext uri="{9D8B030D-6E8A-4147-A177-3AD203B41FA5}">
                      <a16:colId xmlns:a16="http://schemas.microsoft.com/office/drawing/2014/main" val="4131051186"/>
                    </a:ext>
                  </a:extLst>
                </a:gridCol>
                <a:gridCol w="799784">
                  <a:extLst>
                    <a:ext uri="{9D8B030D-6E8A-4147-A177-3AD203B41FA5}">
                      <a16:colId xmlns:a16="http://schemas.microsoft.com/office/drawing/2014/main" val="4006467641"/>
                    </a:ext>
                  </a:extLst>
                </a:gridCol>
                <a:gridCol w="799784">
                  <a:extLst>
                    <a:ext uri="{9D8B030D-6E8A-4147-A177-3AD203B41FA5}">
                      <a16:colId xmlns:a16="http://schemas.microsoft.com/office/drawing/2014/main" val="3780835550"/>
                    </a:ext>
                  </a:extLst>
                </a:gridCol>
                <a:gridCol w="799784">
                  <a:extLst>
                    <a:ext uri="{9D8B030D-6E8A-4147-A177-3AD203B41FA5}">
                      <a16:colId xmlns:a16="http://schemas.microsoft.com/office/drawing/2014/main" val="4148444993"/>
                    </a:ext>
                  </a:extLst>
                </a:gridCol>
                <a:gridCol w="799784">
                  <a:extLst>
                    <a:ext uri="{9D8B030D-6E8A-4147-A177-3AD203B41FA5}">
                      <a16:colId xmlns:a16="http://schemas.microsoft.com/office/drawing/2014/main" val="1850212321"/>
                    </a:ext>
                  </a:extLst>
                </a:gridCol>
              </a:tblGrid>
              <a:tr h="759604">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72468332"/>
                  </a:ext>
                </a:extLst>
              </a:tr>
            </a:tbl>
          </a:graphicData>
        </a:graphic>
      </p:graphicFrame>
      <p:graphicFrame>
        <p:nvGraphicFramePr>
          <p:cNvPr id="12" name="Ten Frame"/>
          <p:cNvGraphicFramePr>
            <a:graphicFrameLocks noGrp="1"/>
          </p:cNvGraphicFramePr>
          <p:nvPr/>
        </p:nvGraphicFramePr>
        <p:xfrm>
          <a:off x="2497616" y="3232106"/>
          <a:ext cx="3998920" cy="759604"/>
        </p:xfrm>
        <a:graphic>
          <a:graphicData uri="http://schemas.openxmlformats.org/drawingml/2006/table">
            <a:tbl>
              <a:tblPr firstRow="1" bandRow="1">
                <a:tableStyleId>{5C22544A-7EE6-4342-B048-85BDC9FD1C3A}</a:tableStyleId>
              </a:tblPr>
              <a:tblGrid>
                <a:gridCol w="799784">
                  <a:extLst>
                    <a:ext uri="{9D8B030D-6E8A-4147-A177-3AD203B41FA5}">
                      <a16:colId xmlns:a16="http://schemas.microsoft.com/office/drawing/2014/main" val="4131051186"/>
                    </a:ext>
                  </a:extLst>
                </a:gridCol>
                <a:gridCol w="799784">
                  <a:extLst>
                    <a:ext uri="{9D8B030D-6E8A-4147-A177-3AD203B41FA5}">
                      <a16:colId xmlns:a16="http://schemas.microsoft.com/office/drawing/2014/main" val="4006467641"/>
                    </a:ext>
                  </a:extLst>
                </a:gridCol>
                <a:gridCol w="799784">
                  <a:extLst>
                    <a:ext uri="{9D8B030D-6E8A-4147-A177-3AD203B41FA5}">
                      <a16:colId xmlns:a16="http://schemas.microsoft.com/office/drawing/2014/main" val="3780835550"/>
                    </a:ext>
                  </a:extLst>
                </a:gridCol>
                <a:gridCol w="799784">
                  <a:extLst>
                    <a:ext uri="{9D8B030D-6E8A-4147-A177-3AD203B41FA5}">
                      <a16:colId xmlns:a16="http://schemas.microsoft.com/office/drawing/2014/main" val="4148444993"/>
                    </a:ext>
                  </a:extLst>
                </a:gridCol>
                <a:gridCol w="799784">
                  <a:extLst>
                    <a:ext uri="{9D8B030D-6E8A-4147-A177-3AD203B41FA5}">
                      <a16:colId xmlns:a16="http://schemas.microsoft.com/office/drawing/2014/main" val="1850212321"/>
                    </a:ext>
                  </a:extLst>
                </a:gridCol>
              </a:tblGrid>
              <a:tr h="759604">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72468332"/>
                  </a:ext>
                </a:extLst>
              </a:tr>
            </a:tbl>
          </a:graphicData>
        </a:graphic>
      </p:graphicFrame>
      <p:pic>
        <p:nvPicPr>
          <p:cNvPr id="33" name="Sky"/>
          <p:cNvPicPr>
            <a:picLocks noChangeAspect="1"/>
          </p:cNvPicPr>
          <p:nvPr/>
        </p:nvPicPr>
        <p:blipFill rotWithShape="1">
          <a:blip r:embed="rId2">
            <a:extLst>
              <a:ext uri="{28A0092B-C50C-407E-A947-70E740481C1C}">
                <a14:useLocalDpi xmlns:a14="http://schemas.microsoft.com/office/drawing/2010/main" val="0"/>
              </a:ext>
            </a:extLst>
          </a:blip>
          <a:srcRect t="37524"/>
          <a:stretch/>
        </p:blipFill>
        <p:spPr>
          <a:xfrm>
            <a:off x="646981" y="613167"/>
            <a:ext cx="7850037" cy="2541269"/>
          </a:xfrm>
          <a:prstGeom prst="rect">
            <a:avLst/>
          </a:prstGeom>
        </p:spPr>
      </p:pic>
      <p:sp>
        <p:nvSpPr>
          <p:cNvPr id="11" name="Questions One"/>
          <p:cNvSpPr/>
          <p:nvPr/>
        </p:nvSpPr>
        <p:spPr>
          <a:xfrm>
            <a:off x="646981" y="5415537"/>
            <a:ext cx="5439494" cy="407369"/>
          </a:xfrm>
          <a:prstGeom prst="roundRect">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ct val="0"/>
              </a:spcBef>
              <a:buFont typeface="Arial" panose="020B0604020202020204" pitchFamily="34" charset="0"/>
              <a:buNone/>
            </a:pPr>
            <a:r>
              <a:rPr lang="en-US" altLang="en-US" sz="1600" dirty="0">
                <a:solidFill>
                  <a:schemeClr val="bg2"/>
                </a:solidFill>
              </a:rPr>
              <a:t>Which animal is there more of?</a:t>
            </a:r>
          </a:p>
        </p:txBody>
      </p:sp>
      <p:sp>
        <p:nvSpPr>
          <p:cNvPr id="14" name="Question Two"/>
          <p:cNvSpPr/>
          <p:nvPr/>
        </p:nvSpPr>
        <p:spPr>
          <a:xfrm>
            <a:off x="646981" y="5898287"/>
            <a:ext cx="5439494" cy="407369"/>
          </a:xfrm>
          <a:prstGeom prst="roundRect">
            <a:avLst/>
          </a:prstGeom>
          <a:solidFill>
            <a:srgbClr val="F081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ct val="0"/>
              </a:spcBef>
              <a:buFont typeface="Arial" panose="020B0604020202020204" pitchFamily="34" charset="0"/>
              <a:buNone/>
            </a:pPr>
            <a:r>
              <a:rPr lang="en-US" altLang="en-US" sz="1600" dirty="0">
                <a:solidFill>
                  <a:schemeClr val="bg2"/>
                </a:solidFill>
              </a:rPr>
              <a:t>Which animal is there fewer of?</a:t>
            </a:r>
          </a:p>
        </p:txBody>
      </p:sp>
      <p:pic>
        <p:nvPicPr>
          <p:cNvPr id="4" name="Piolat"/>
          <p:cNvPicPr>
            <a:picLocks noChangeAspect="1"/>
          </p:cNvPicPr>
          <p:nvPr/>
        </p:nvPicPr>
        <p:blipFill>
          <a:blip r:embed="rId3">
            <a:extLst>
              <a:ext uri="{28A0092B-C50C-407E-A947-70E740481C1C}">
                <a14:useLocalDpi xmlns:a14="http://schemas.microsoft.com/office/drawing/2010/main" val="0"/>
              </a:ext>
            </a:extLst>
          </a:blip>
          <a:srcRect/>
          <a:stretch/>
        </p:blipFill>
        <p:spPr>
          <a:xfrm>
            <a:off x="39876" y="4665497"/>
            <a:ext cx="1529006" cy="1913723"/>
          </a:xfrm>
          <a:prstGeom prst="rect">
            <a:avLst/>
          </a:prstGeom>
        </p:spPr>
      </p:pic>
      <p:grpSp>
        <p:nvGrpSpPr>
          <p:cNvPr id="19" name="Button">
            <a:extLst>
              <a:ext uri="{FF2B5EF4-FFF2-40B4-BE49-F238E27FC236}">
                <a16:creationId xmlns:a16="http://schemas.microsoft.com/office/drawing/2014/main" id="{1AD712CA-EAC0-484F-BCF0-216F52A64140}"/>
              </a:ext>
            </a:extLst>
          </p:cNvPr>
          <p:cNvGrpSpPr/>
          <p:nvPr/>
        </p:nvGrpSpPr>
        <p:grpSpPr>
          <a:xfrm>
            <a:off x="6270984" y="4876717"/>
            <a:ext cx="2389660" cy="1523980"/>
            <a:chOff x="6349043" y="4843264"/>
            <a:chExt cx="2389660" cy="1523980"/>
          </a:xfrm>
        </p:grpSpPr>
        <p:sp>
          <p:nvSpPr>
            <p:cNvPr id="20" name="Oval 19">
              <a:extLst>
                <a:ext uri="{FF2B5EF4-FFF2-40B4-BE49-F238E27FC236}">
                  <a16:creationId xmlns:a16="http://schemas.microsoft.com/office/drawing/2014/main" id="{53DB2FDF-14C3-1B47-93C0-4663747DFF29}"/>
                </a:ext>
              </a:extLst>
            </p:cNvPr>
            <p:cNvSpPr/>
            <p:nvPr/>
          </p:nvSpPr>
          <p:spPr>
            <a:xfrm>
              <a:off x="6949481" y="4843264"/>
              <a:ext cx="1248603" cy="1248603"/>
            </a:xfrm>
            <a:prstGeom prst="ellipse">
              <a:avLst/>
            </a:prstGeom>
            <a:solidFill>
              <a:srgbClr val="FDD080"/>
            </a:solidFill>
            <a:ln w="28575">
              <a:solidFill>
                <a:srgbClr val="FAB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a:extLst>
                <a:ext uri="{FF2B5EF4-FFF2-40B4-BE49-F238E27FC236}">
                  <a16:creationId xmlns:a16="http://schemas.microsoft.com/office/drawing/2014/main" id="{1D18399D-C067-0E43-9096-F5DA8FB59F3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45828"/>
            <a:stretch/>
          </p:blipFill>
          <p:spPr>
            <a:xfrm flipH="1">
              <a:off x="7167330" y="4979275"/>
              <a:ext cx="718339" cy="1104373"/>
            </a:xfrm>
            <a:prstGeom prst="rect">
              <a:avLst/>
            </a:prstGeom>
          </p:spPr>
        </p:pic>
        <p:sp>
          <p:nvSpPr>
            <p:cNvPr id="22" name="Questions One">
              <a:extLst>
                <a:ext uri="{FF2B5EF4-FFF2-40B4-BE49-F238E27FC236}">
                  <a16:creationId xmlns:a16="http://schemas.microsoft.com/office/drawing/2014/main" id="{9E9E9601-1A75-3642-8194-ACC23794E9FF}"/>
                </a:ext>
              </a:extLst>
            </p:cNvPr>
            <p:cNvSpPr/>
            <p:nvPr/>
          </p:nvSpPr>
          <p:spPr>
            <a:xfrm>
              <a:off x="6349043" y="5898287"/>
              <a:ext cx="2389660" cy="468957"/>
            </a:xfrm>
            <a:prstGeom prst="roundRect">
              <a:avLst/>
            </a:prstGeom>
            <a:solidFill>
              <a:srgbClr val="FDD080"/>
            </a:solidFill>
            <a:ln w="28575">
              <a:solidFill>
                <a:srgbClr val="FAB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b="1" dirty="0">
                  <a:solidFill>
                    <a:schemeClr val="tx1"/>
                  </a:solidFill>
                </a:rPr>
                <a:t>Click for a question.</a:t>
              </a:r>
              <a:endParaRPr lang="en-GB" b="1" dirty="0">
                <a:solidFill>
                  <a:schemeClr val="tx1"/>
                </a:solidFill>
              </a:endParaRPr>
            </a:p>
          </p:txBody>
        </p:sp>
      </p:grpSp>
      <p:grpSp>
        <p:nvGrpSpPr>
          <p:cNvPr id="17" name="Group 16">
            <a:extLst>
              <a:ext uri="{FF2B5EF4-FFF2-40B4-BE49-F238E27FC236}">
                <a16:creationId xmlns:a16="http://schemas.microsoft.com/office/drawing/2014/main" id="{7AFAF6FB-1DCE-1B46-AB5B-0D78768F378F}"/>
              </a:ext>
            </a:extLst>
          </p:cNvPr>
          <p:cNvGrpSpPr/>
          <p:nvPr/>
        </p:nvGrpSpPr>
        <p:grpSpPr>
          <a:xfrm>
            <a:off x="4952959" y="2016369"/>
            <a:ext cx="1786728" cy="1017548"/>
            <a:chOff x="4952959" y="2016369"/>
            <a:chExt cx="1786728" cy="1017548"/>
          </a:xfrm>
        </p:grpSpPr>
        <p:pic>
          <p:nvPicPr>
            <p:cNvPr id="3" name="Picture 2">
              <a:extLst>
                <a:ext uri="{FF2B5EF4-FFF2-40B4-BE49-F238E27FC236}">
                  <a16:creationId xmlns:a16="http://schemas.microsoft.com/office/drawing/2014/main" id="{BA163BA9-E7F8-7C4F-8E46-D3FE195CB6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8521" y="2556804"/>
              <a:ext cx="891166" cy="477113"/>
            </a:xfrm>
            <a:prstGeom prst="rect">
              <a:avLst/>
            </a:prstGeom>
          </p:spPr>
        </p:pic>
        <p:pic>
          <p:nvPicPr>
            <p:cNvPr id="25" name="Picture 24">
              <a:extLst>
                <a:ext uri="{FF2B5EF4-FFF2-40B4-BE49-F238E27FC236}">
                  <a16:creationId xmlns:a16="http://schemas.microsoft.com/office/drawing/2014/main" id="{BC46A001-2B1D-2D47-BFE7-F6270E32FF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952959" y="2016369"/>
              <a:ext cx="600543" cy="321519"/>
            </a:xfrm>
            <a:prstGeom prst="rect">
              <a:avLst/>
            </a:prstGeom>
          </p:spPr>
        </p:pic>
      </p:grpSp>
      <p:grpSp>
        <p:nvGrpSpPr>
          <p:cNvPr id="9" name="Group 8">
            <a:extLst>
              <a:ext uri="{FF2B5EF4-FFF2-40B4-BE49-F238E27FC236}">
                <a16:creationId xmlns:a16="http://schemas.microsoft.com/office/drawing/2014/main" id="{A0E34FE8-B6E4-5249-9FBE-FABCD289B595}"/>
              </a:ext>
            </a:extLst>
          </p:cNvPr>
          <p:cNvGrpSpPr/>
          <p:nvPr/>
        </p:nvGrpSpPr>
        <p:grpSpPr>
          <a:xfrm>
            <a:off x="1755986" y="1688034"/>
            <a:ext cx="6430904" cy="1345883"/>
            <a:chOff x="1755986" y="1688034"/>
            <a:chExt cx="6430904" cy="1345883"/>
          </a:xfrm>
        </p:grpSpPr>
        <p:pic>
          <p:nvPicPr>
            <p:cNvPr id="8" name="Picture 7">
              <a:extLst>
                <a:ext uri="{FF2B5EF4-FFF2-40B4-BE49-F238E27FC236}">
                  <a16:creationId xmlns:a16="http://schemas.microsoft.com/office/drawing/2014/main" id="{9308431C-682D-5042-9FB7-3BDF54CF9E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755986" y="2177129"/>
              <a:ext cx="796645" cy="702527"/>
            </a:xfrm>
            <a:prstGeom prst="rect">
              <a:avLst/>
            </a:prstGeom>
          </p:spPr>
        </p:pic>
        <p:pic>
          <p:nvPicPr>
            <p:cNvPr id="28" name="Picture 27">
              <a:extLst>
                <a:ext uri="{FF2B5EF4-FFF2-40B4-BE49-F238E27FC236}">
                  <a16:creationId xmlns:a16="http://schemas.microsoft.com/office/drawing/2014/main" id="{AA769274-1473-E049-B0E9-62B01EC9D1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45842" y="2143980"/>
              <a:ext cx="796645" cy="702527"/>
            </a:xfrm>
            <a:prstGeom prst="rect">
              <a:avLst/>
            </a:prstGeom>
          </p:spPr>
        </p:pic>
        <p:pic>
          <p:nvPicPr>
            <p:cNvPr id="29" name="Picture 28">
              <a:extLst>
                <a:ext uri="{FF2B5EF4-FFF2-40B4-BE49-F238E27FC236}">
                  <a16:creationId xmlns:a16="http://schemas.microsoft.com/office/drawing/2014/main" id="{DD9D42EC-FC3D-DB4C-AEC6-695F87E4A2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03775" y="1694795"/>
              <a:ext cx="594906" cy="524622"/>
            </a:xfrm>
            <a:prstGeom prst="rect">
              <a:avLst/>
            </a:prstGeom>
          </p:spPr>
        </p:pic>
        <p:pic>
          <p:nvPicPr>
            <p:cNvPr id="32" name="Picture 31">
              <a:extLst>
                <a:ext uri="{FF2B5EF4-FFF2-40B4-BE49-F238E27FC236}">
                  <a16:creationId xmlns:a16="http://schemas.microsoft.com/office/drawing/2014/main" id="{6EC258CB-EE87-5349-8C06-896C1DAEC0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0984" y="1688034"/>
              <a:ext cx="585071" cy="515949"/>
            </a:xfrm>
            <a:prstGeom prst="rect">
              <a:avLst/>
            </a:prstGeom>
          </p:spPr>
        </p:pic>
        <p:pic>
          <p:nvPicPr>
            <p:cNvPr id="34" name="Picture 33">
              <a:extLst>
                <a:ext uri="{FF2B5EF4-FFF2-40B4-BE49-F238E27FC236}">
                  <a16:creationId xmlns:a16="http://schemas.microsoft.com/office/drawing/2014/main" id="{2267A5D6-AAF9-1043-BDFC-2A70E25605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0037" y="2269477"/>
              <a:ext cx="866853" cy="764440"/>
            </a:xfrm>
            <a:prstGeom prst="rect">
              <a:avLst/>
            </a:prstGeom>
          </p:spPr>
        </p:pic>
      </p:grpSp>
      <p:grpSp>
        <p:nvGrpSpPr>
          <p:cNvPr id="13" name="Group 12">
            <a:extLst>
              <a:ext uri="{FF2B5EF4-FFF2-40B4-BE49-F238E27FC236}">
                <a16:creationId xmlns:a16="http://schemas.microsoft.com/office/drawing/2014/main" id="{06D30663-AF9C-CD44-AC2F-15A62226FE8F}"/>
              </a:ext>
            </a:extLst>
          </p:cNvPr>
          <p:cNvGrpSpPr/>
          <p:nvPr/>
        </p:nvGrpSpPr>
        <p:grpSpPr>
          <a:xfrm>
            <a:off x="2541998" y="3288413"/>
            <a:ext cx="3911964" cy="627498"/>
            <a:chOff x="2541998" y="3288413"/>
            <a:chExt cx="3911964" cy="627498"/>
          </a:xfrm>
        </p:grpSpPr>
        <p:pic>
          <p:nvPicPr>
            <p:cNvPr id="35" name="Picture 34">
              <a:extLst>
                <a:ext uri="{FF2B5EF4-FFF2-40B4-BE49-F238E27FC236}">
                  <a16:creationId xmlns:a16="http://schemas.microsoft.com/office/drawing/2014/main" id="{814A6385-3E3A-DA4B-A360-33FBC04000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541998" y="3288413"/>
              <a:ext cx="711564" cy="627498"/>
            </a:xfrm>
            <a:prstGeom prst="rect">
              <a:avLst/>
            </a:prstGeom>
          </p:spPr>
        </p:pic>
        <p:pic>
          <p:nvPicPr>
            <p:cNvPr id="36" name="Picture 35">
              <a:extLst>
                <a:ext uri="{FF2B5EF4-FFF2-40B4-BE49-F238E27FC236}">
                  <a16:creationId xmlns:a16="http://schemas.microsoft.com/office/drawing/2014/main" id="{2C5D1AAD-C278-4640-A44C-19F54D2F6C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350072" y="3288413"/>
              <a:ext cx="711564" cy="627498"/>
            </a:xfrm>
            <a:prstGeom prst="rect">
              <a:avLst/>
            </a:prstGeom>
          </p:spPr>
        </p:pic>
        <p:pic>
          <p:nvPicPr>
            <p:cNvPr id="37" name="Picture 36">
              <a:extLst>
                <a:ext uri="{FF2B5EF4-FFF2-40B4-BE49-F238E27FC236}">
                  <a16:creationId xmlns:a16="http://schemas.microsoft.com/office/drawing/2014/main" id="{87226E0E-5C52-8B4B-9E93-413A22F43B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147514" y="3288413"/>
              <a:ext cx="711564" cy="627498"/>
            </a:xfrm>
            <a:prstGeom prst="rect">
              <a:avLst/>
            </a:prstGeom>
          </p:spPr>
        </p:pic>
        <p:pic>
          <p:nvPicPr>
            <p:cNvPr id="38" name="Picture 37">
              <a:extLst>
                <a:ext uri="{FF2B5EF4-FFF2-40B4-BE49-F238E27FC236}">
                  <a16:creationId xmlns:a16="http://schemas.microsoft.com/office/drawing/2014/main" id="{7BCEDF59-3F4B-B342-8A8C-FC521AD414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944956" y="3288413"/>
              <a:ext cx="711564" cy="627498"/>
            </a:xfrm>
            <a:prstGeom prst="rect">
              <a:avLst/>
            </a:prstGeom>
          </p:spPr>
        </p:pic>
        <p:pic>
          <p:nvPicPr>
            <p:cNvPr id="39" name="Picture 38">
              <a:extLst>
                <a:ext uri="{FF2B5EF4-FFF2-40B4-BE49-F238E27FC236}">
                  <a16:creationId xmlns:a16="http://schemas.microsoft.com/office/drawing/2014/main" id="{A956DB80-FA6B-8849-9B7E-5E112E9CAC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742398" y="3288413"/>
              <a:ext cx="711564" cy="627498"/>
            </a:xfrm>
            <a:prstGeom prst="rect">
              <a:avLst/>
            </a:prstGeom>
          </p:spPr>
        </p:pic>
      </p:grpSp>
      <p:grpSp>
        <p:nvGrpSpPr>
          <p:cNvPr id="16" name="Group 15">
            <a:extLst>
              <a:ext uri="{FF2B5EF4-FFF2-40B4-BE49-F238E27FC236}">
                <a16:creationId xmlns:a16="http://schemas.microsoft.com/office/drawing/2014/main" id="{BBAD61BB-28E4-8749-B7B6-95060C431CA8}"/>
              </a:ext>
            </a:extLst>
          </p:cNvPr>
          <p:cNvGrpSpPr/>
          <p:nvPr/>
        </p:nvGrpSpPr>
        <p:grpSpPr>
          <a:xfrm>
            <a:off x="2552631" y="4261300"/>
            <a:ext cx="1499409" cy="370127"/>
            <a:chOff x="2552631" y="4261300"/>
            <a:chExt cx="1499409" cy="370127"/>
          </a:xfrm>
        </p:grpSpPr>
        <p:pic>
          <p:nvPicPr>
            <p:cNvPr id="40" name="Picture 39">
              <a:extLst>
                <a:ext uri="{FF2B5EF4-FFF2-40B4-BE49-F238E27FC236}">
                  <a16:creationId xmlns:a16="http://schemas.microsoft.com/office/drawing/2014/main" id="{79338708-7506-E248-A7DF-2B29D856CC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2631" y="4261300"/>
              <a:ext cx="691334" cy="370127"/>
            </a:xfrm>
            <a:prstGeom prst="rect">
              <a:avLst/>
            </a:prstGeom>
          </p:spPr>
        </p:pic>
        <p:pic>
          <p:nvPicPr>
            <p:cNvPr id="41" name="Picture 40">
              <a:extLst>
                <a:ext uri="{FF2B5EF4-FFF2-40B4-BE49-F238E27FC236}">
                  <a16:creationId xmlns:a16="http://schemas.microsoft.com/office/drawing/2014/main" id="{023BD112-26BB-1348-A535-64F97063E2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0706" y="4261300"/>
              <a:ext cx="691334" cy="370127"/>
            </a:xfrm>
            <a:prstGeom prst="rect">
              <a:avLst/>
            </a:prstGeom>
          </p:spPr>
        </p:pic>
      </p:grpSp>
    </p:spTree>
    <p:extLst>
      <p:ext uri="{BB962C8B-B14F-4D97-AF65-F5344CB8AC3E}">
        <p14:creationId xmlns:p14="http://schemas.microsoft.com/office/powerpoint/2010/main" val="62917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7"/>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9"/>
                    </p:tgtEl>
                  </p:cond>
                </p:stCondLst>
                <p:endSync evt="end" delay="0">
                  <p:rtn val="all"/>
                </p:endSync>
                <p:childTnLst>
                  <p:par>
                    <p:cTn id="16" fill="hold">
                      <p:stCondLst>
                        <p:cond delay="0"/>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childTnLst>
                    </p:cTn>
                  </p:par>
                </p:childTnLst>
              </p:cTn>
              <p:nextCondLst>
                <p:cond evt="onClick" delay="0">
                  <p:tgtEl>
                    <p:spTgt spid="19"/>
                  </p:tgtEl>
                </p:cond>
              </p:nextCondLst>
            </p:seq>
          </p:childTnLst>
        </p:cTn>
      </p:par>
    </p:tnLst>
    <p:bldLst>
      <p:bldP spid="11"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en Frame"/>
          <p:cNvGraphicFramePr>
            <a:graphicFrameLocks noGrp="1"/>
          </p:cNvGraphicFramePr>
          <p:nvPr/>
        </p:nvGraphicFramePr>
        <p:xfrm>
          <a:off x="2497617" y="4069380"/>
          <a:ext cx="3998920" cy="759604"/>
        </p:xfrm>
        <a:graphic>
          <a:graphicData uri="http://schemas.openxmlformats.org/drawingml/2006/table">
            <a:tbl>
              <a:tblPr firstRow="1" bandRow="1">
                <a:tableStyleId>{5C22544A-7EE6-4342-B048-85BDC9FD1C3A}</a:tableStyleId>
              </a:tblPr>
              <a:tblGrid>
                <a:gridCol w="799784">
                  <a:extLst>
                    <a:ext uri="{9D8B030D-6E8A-4147-A177-3AD203B41FA5}">
                      <a16:colId xmlns:a16="http://schemas.microsoft.com/office/drawing/2014/main" val="4131051186"/>
                    </a:ext>
                  </a:extLst>
                </a:gridCol>
                <a:gridCol w="799784">
                  <a:extLst>
                    <a:ext uri="{9D8B030D-6E8A-4147-A177-3AD203B41FA5}">
                      <a16:colId xmlns:a16="http://schemas.microsoft.com/office/drawing/2014/main" val="4006467641"/>
                    </a:ext>
                  </a:extLst>
                </a:gridCol>
                <a:gridCol w="799784">
                  <a:extLst>
                    <a:ext uri="{9D8B030D-6E8A-4147-A177-3AD203B41FA5}">
                      <a16:colId xmlns:a16="http://schemas.microsoft.com/office/drawing/2014/main" val="3780835550"/>
                    </a:ext>
                  </a:extLst>
                </a:gridCol>
                <a:gridCol w="799784">
                  <a:extLst>
                    <a:ext uri="{9D8B030D-6E8A-4147-A177-3AD203B41FA5}">
                      <a16:colId xmlns:a16="http://schemas.microsoft.com/office/drawing/2014/main" val="4148444993"/>
                    </a:ext>
                  </a:extLst>
                </a:gridCol>
                <a:gridCol w="799784">
                  <a:extLst>
                    <a:ext uri="{9D8B030D-6E8A-4147-A177-3AD203B41FA5}">
                      <a16:colId xmlns:a16="http://schemas.microsoft.com/office/drawing/2014/main" val="1850212321"/>
                    </a:ext>
                  </a:extLst>
                </a:gridCol>
              </a:tblGrid>
              <a:tr h="759604">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72468332"/>
                  </a:ext>
                </a:extLst>
              </a:tr>
            </a:tbl>
          </a:graphicData>
        </a:graphic>
      </p:graphicFrame>
      <p:graphicFrame>
        <p:nvGraphicFramePr>
          <p:cNvPr id="12" name="Ten Frame"/>
          <p:cNvGraphicFramePr>
            <a:graphicFrameLocks noGrp="1"/>
          </p:cNvGraphicFramePr>
          <p:nvPr/>
        </p:nvGraphicFramePr>
        <p:xfrm>
          <a:off x="2497616" y="3232106"/>
          <a:ext cx="3998920" cy="759604"/>
        </p:xfrm>
        <a:graphic>
          <a:graphicData uri="http://schemas.openxmlformats.org/drawingml/2006/table">
            <a:tbl>
              <a:tblPr firstRow="1" bandRow="1">
                <a:tableStyleId>{5C22544A-7EE6-4342-B048-85BDC9FD1C3A}</a:tableStyleId>
              </a:tblPr>
              <a:tblGrid>
                <a:gridCol w="799784">
                  <a:extLst>
                    <a:ext uri="{9D8B030D-6E8A-4147-A177-3AD203B41FA5}">
                      <a16:colId xmlns:a16="http://schemas.microsoft.com/office/drawing/2014/main" val="4131051186"/>
                    </a:ext>
                  </a:extLst>
                </a:gridCol>
                <a:gridCol w="799784">
                  <a:extLst>
                    <a:ext uri="{9D8B030D-6E8A-4147-A177-3AD203B41FA5}">
                      <a16:colId xmlns:a16="http://schemas.microsoft.com/office/drawing/2014/main" val="4006467641"/>
                    </a:ext>
                  </a:extLst>
                </a:gridCol>
                <a:gridCol w="799784">
                  <a:extLst>
                    <a:ext uri="{9D8B030D-6E8A-4147-A177-3AD203B41FA5}">
                      <a16:colId xmlns:a16="http://schemas.microsoft.com/office/drawing/2014/main" val="3780835550"/>
                    </a:ext>
                  </a:extLst>
                </a:gridCol>
                <a:gridCol w="799784">
                  <a:extLst>
                    <a:ext uri="{9D8B030D-6E8A-4147-A177-3AD203B41FA5}">
                      <a16:colId xmlns:a16="http://schemas.microsoft.com/office/drawing/2014/main" val="4148444993"/>
                    </a:ext>
                  </a:extLst>
                </a:gridCol>
                <a:gridCol w="799784">
                  <a:extLst>
                    <a:ext uri="{9D8B030D-6E8A-4147-A177-3AD203B41FA5}">
                      <a16:colId xmlns:a16="http://schemas.microsoft.com/office/drawing/2014/main" val="1850212321"/>
                    </a:ext>
                  </a:extLst>
                </a:gridCol>
              </a:tblGrid>
              <a:tr h="759604">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72468332"/>
                  </a:ext>
                </a:extLst>
              </a:tr>
            </a:tbl>
          </a:graphicData>
        </a:graphic>
      </p:graphicFrame>
      <p:pic>
        <p:nvPicPr>
          <p:cNvPr id="33" name="Sky"/>
          <p:cNvPicPr>
            <a:picLocks noChangeAspect="1"/>
          </p:cNvPicPr>
          <p:nvPr/>
        </p:nvPicPr>
        <p:blipFill rotWithShape="1">
          <a:blip r:embed="rId2">
            <a:extLst>
              <a:ext uri="{28A0092B-C50C-407E-A947-70E740481C1C}">
                <a14:useLocalDpi xmlns:a14="http://schemas.microsoft.com/office/drawing/2010/main" val="0"/>
              </a:ext>
            </a:extLst>
          </a:blip>
          <a:srcRect t="37524"/>
          <a:stretch/>
        </p:blipFill>
        <p:spPr>
          <a:xfrm>
            <a:off x="646981" y="613167"/>
            <a:ext cx="7850037" cy="2541269"/>
          </a:xfrm>
          <a:prstGeom prst="rect">
            <a:avLst/>
          </a:prstGeom>
        </p:spPr>
      </p:pic>
      <p:sp>
        <p:nvSpPr>
          <p:cNvPr id="11" name="Questions One"/>
          <p:cNvSpPr/>
          <p:nvPr/>
        </p:nvSpPr>
        <p:spPr>
          <a:xfrm>
            <a:off x="646981" y="4906654"/>
            <a:ext cx="5439494" cy="407369"/>
          </a:xfrm>
          <a:prstGeom prst="roundRect">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ct val="0"/>
              </a:spcBef>
              <a:buFont typeface="Arial" panose="020B0604020202020204" pitchFamily="34" charset="0"/>
              <a:buNone/>
            </a:pPr>
            <a:r>
              <a:rPr lang="en-US" altLang="en-US" sz="1600" dirty="0">
                <a:solidFill>
                  <a:schemeClr val="bg2"/>
                </a:solidFill>
              </a:rPr>
              <a:t>Does one group have more?</a:t>
            </a:r>
          </a:p>
        </p:txBody>
      </p:sp>
      <p:sp>
        <p:nvSpPr>
          <p:cNvPr id="14" name="Question Two"/>
          <p:cNvSpPr/>
          <p:nvPr/>
        </p:nvSpPr>
        <p:spPr>
          <a:xfrm>
            <a:off x="646981" y="5389404"/>
            <a:ext cx="5439494" cy="407369"/>
          </a:xfrm>
          <a:prstGeom prst="roundRect">
            <a:avLst/>
          </a:prstGeom>
          <a:solidFill>
            <a:srgbClr val="F081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ct val="0"/>
              </a:spcBef>
              <a:buFont typeface="Arial" panose="020B0604020202020204" pitchFamily="34" charset="0"/>
              <a:buNone/>
            </a:pPr>
            <a:r>
              <a:rPr lang="en-US" altLang="en-US" sz="1600" dirty="0">
                <a:solidFill>
                  <a:schemeClr val="bg2"/>
                </a:solidFill>
              </a:rPr>
              <a:t>Does one group have fewer?</a:t>
            </a:r>
          </a:p>
        </p:txBody>
      </p:sp>
      <p:sp>
        <p:nvSpPr>
          <p:cNvPr id="15" name="Question Three"/>
          <p:cNvSpPr/>
          <p:nvPr/>
        </p:nvSpPr>
        <p:spPr>
          <a:xfrm>
            <a:off x="646981" y="5898287"/>
            <a:ext cx="5439494" cy="407369"/>
          </a:xfrm>
          <a:prstGeom prst="roundRect">
            <a:avLst/>
          </a:prstGeom>
          <a:solidFill>
            <a:srgbClr val="F28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1600" dirty="0">
                <a:solidFill>
                  <a:schemeClr val="bg2"/>
                </a:solidFill>
              </a:rPr>
              <a:t>How can we describe the groups?</a:t>
            </a:r>
            <a:endParaRPr lang="en-GB" sz="1600" dirty="0">
              <a:solidFill>
                <a:schemeClr val="bg2"/>
              </a:solidFill>
            </a:endParaRPr>
          </a:p>
        </p:txBody>
      </p:sp>
      <p:pic>
        <p:nvPicPr>
          <p:cNvPr id="4" name="Piolat"/>
          <p:cNvPicPr>
            <a:picLocks noChangeAspect="1"/>
          </p:cNvPicPr>
          <p:nvPr/>
        </p:nvPicPr>
        <p:blipFill>
          <a:blip r:embed="rId3">
            <a:extLst>
              <a:ext uri="{28A0092B-C50C-407E-A947-70E740481C1C}">
                <a14:useLocalDpi xmlns:a14="http://schemas.microsoft.com/office/drawing/2010/main" val="0"/>
              </a:ext>
            </a:extLst>
          </a:blip>
          <a:srcRect/>
          <a:stretch/>
        </p:blipFill>
        <p:spPr>
          <a:xfrm>
            <a:off x="121255" y="4449920"/>
            <a:ext cx="1352931" cy="2035290"/>
          </a:xfrm>
          <a:prstGeom prst="rect">
            <a:avLst/>
          </a:prstGeom>
        </p:spPr>
      </p:pic>
      <p:grpSp>
        <p:nvGrpSpPr>
          <p:cNvPr id="27" name="Button"/>
          <p:cNvGrpSpPr/>
          <p:nvPr/>
        </p:nvGrpSpPr>
        <p:grpSpPr>
          <a:xfrm>
            <a:off x="6218172" y="4843264"/>
            <a:ext cx="2461033" cy="1549147"/>
            <a:chOff x="6262777" y="4843264"/>
            <a:chExt cx="2461033" cy="1549147"/>
          </a:xfrm>
        </p:grpSpPr>
        <p:sp>
          <p:nvSpPr>
            <p:cNvPr id="13" name="Oval 12"/>
            <p:cNvSpPr/>
            <p:nvPr/>
          </p:nvSpPr>
          <p:spPr>
            <a:xfrm>
              <a:off x="6949481" y="4843264"/>
              <a:ext cx="1248603" cy="1248603"/>
            </a:xfrm>
            <a:prstGeom prst="ellipse">
              <a:avLst/>
            </a:prstGeom>
            <a:solidFill>
              <a:srgbClr val="FDD080"/>
            </a:solidFill>
            <a:ln w="28575">
              <a:solidFill>
                <a:srgbClr val="FAB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p:cNvPicPr>
              <a:picLocks noChangeAspect="1"/>
            </p:cNvPicPr>
            <p:nvPr/>
          </p:nvPicPr>
          <p:blipFill rotWithShape="1">
            <a:blip r:embed="rId4" cstate="print">
              <a:extLst>
                <a:ext uri="{28A0092B-C50C-407E-A947-70E740481C1C}">
                  <a14:useLocalDpi xmlns:a14="http://schemas.microsoft.com/office/drawing/2010/main" val="0"/>
                </a:ext>
              </a:extLst>
            </a:blip>
            <a:srcRect b="45826"/>
            <a:stretch/>
          </p:blipFill>
          <p:spPr>
            <a:xfrm flipH="1">
              <a:off x="7160786" y="4987494"/>
              <a:ext cx="709807" cy="1104373"/>
            </a:xfrm>
            <a:prstGeom prst="rect">
              <a:avLst/>
            </a:prstGeom>
          </p:spPr>
        </p:pic>
        <p:sp>
          <p:nvSpPr>
            <p:cNvPr id="16" name="Questions One"/>
            <p:cNvSpPr/>
            <p:nvPr/>
          </p:nvSpPr>
          <p:spPr>
            <a:xfrm>
              <a:off x="6262777" y="5888182"/>
              <a:ext cx="2461033" cy="504229"/>
            </a:xfrm>
            <a:prstGeom prst="roundRect">
              <a:avLst/>
            </a:prstGeom>
            <a:solidFill>
              <a:srgbClr val="FDD080"/>
            </a:solidFill>
            <a:ln w="28575">
              <a:solidFill>
                <a:srgbClr val="FAB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b="1" dirty="0">
                  <a:solidFill>
                    <a:schemeClr val="tx1"/>
                  </a:solidFill>
                </a:rPr>
                <a:t>Click for a question.</a:t>
              </a:r>
              <a:endParaRPr lang="en-GB" b="1" dirty="0">
                <a:solidFill>
                  <a:schemeClr val="tx1"/>
                </a:solidFill>
              </a:endParaRPr>
            </a:p>
          </p:txBody>
        </p:sp>
      </p:grpSp>
      <p:grpSp>
        <p:nvGrpSpPr>
          <p:cNvPr id="19" name="Group 18">
            <a:extLst>
              <a:ext uri="{FF2B5EF4-FFF2-40B4-BE49-F238E27FC236}">
                <a16:creationId xmlns:a16="http://schemas.microsoft.com/office/drawing/2014/main" id="{B6FDFC5D-90A2-3D4B-8C9C-CE65CD2BAC47}"/>
              </a:ext>
            </a:extLst>
          </p:cNvPr>
          <p:cNvGrpSpPr/>
          <p:nvPr/>
        </p:nvGrpSpPr>
        <p:grpSpPr>
          <a:xfrm>
            <a:off x="3804926" y="750093"/>
            <a:ext cx="4414297" cy="1412710"/>
            <a:chOff x="3804926" y="750093"/>
            <a:chExt cx="4414297" cy="1412710"/>
          </a:xfrm>
        </p:grpSpPr>
        <p:pic>
          <p:nvPicPr>
            <p:cNvPr id="3" name="Picture 2">
              <a:extLst>
                <a:ext uri="{FF2B5EF4-FFF2-40B4-BE49-F238E27FC236}">
                  <a16:creationId xmlns:a16="http://schemas.microsoft.com/office/drawing/2014/main" id="{EA6BB965-2B28-4F46-9C14-2318BF43BB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4926" y="1324603"/>
              <a:ext cx="1384300" cy="838200"/>
            </a:xfrm>
            <a:prstGeom prst="rect">
              <a:avLst/>
            </a:prstGeom>
          </p:spPr>
        </p:pic>
        <p:pic>
          <p:nvPicPr>
            <p:cNvPr id="21" name="Picture 20">
              <a:extLst>
                <a:ext uri="{FF2B5EF4-FFF2-40B4-BE49-F238E27FC236}">
                  <a16:creationId xmlns:a16="http://schemas.microsoft.com/office/drawing/2014/main" id="{320244DB-182C-0E4F-8087-5D297B8D4E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4923" y="750093"/>
              <a:ext cx="1384300" cy="838200"/>
            </a:xfrm>
            <a:prstGeom prst="rect">
              <a:avLst/>
            </a:prstGeom>
          </p:spPr>
        </p:pic>
      </p:grpSp>
      <p:grpSp>
        <p:nvGrpSpPr>
          <p:cNvPr id="17" name="Group 16">
            <a:extLst>
              <a:ext uri="{FF2B5EF4-FFF2-40B4-BE49-F238E27FC236}">
                <a16:creationId xmlns:a16="http://schemas.microsoft.com/office/drawing/2014/main" id="{1E50E180-E2F0-084C-AEA0-2576AE48A989}"/>
              </a:ext>
            </a:extLst>
          </p:cNvPr>
          <p:cNvGrpSpPr/>
          <p:nvPr/>
        </p:nvGrpSpPr>
        <p:grpSpPr>
          <a:xfrm>
            <a:off x="1474186" y="1867937"/>
            <a:ext cx="6848764" cy="1087229"/>
            <a:chOff x="1474186" y="1867937"/>
            <a:chExt cx="6848764" cy="1087229"/>
          </a:xfrm>
        </p:grpSpPr>
        <p:pic>
          <p:nvPicPr>
            <p:cNvPr id="6" name="Picture 5">
              <a:extLst>
                <a:ext uri="{FF2B5EF4-FFF2-40B4-BE49-F238E27FC236}">
                  <a16:creationId xmlns:a16="http://schemas.microsoft.com/office/drawing/2014/main" id="{E4DED0C3-D8FA-BD47-8CFB-BBC1E67FFB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4186" y="2397511"/>
              <a:ext cx="1306461" cy="493499"/>
            </a:xfrm>
            <a:prstGeom prst="rect">
              <a:avLst/>
            </a:prstGeom>
          </p:spPr>
        </p:pic>
        <p:pic>
          <p:nvPicPr>
            <p:cNvPr id="24" name="Picture 23">
              <a:extLst>
                <a:ext uri="{FF2B5EF4-FFF2-40B4-BE49-F238E27FC236}">
                  <a16:creationId xmlns:a16="http://schemas.microsoft.com/office/drawing/2014/main" id="{3CFAF2F8-0DF1-1C43-B727-CE5E631758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392140" y="2320518"/>
              <a:ext cx="1105410" cy="417555"/>
            </a:xfrm>
            <a:prstGeom prst="rect">
              <a:avLst/>
            </a:prstGeom>
          </p:spPr>
        </p:pic>
        <p:pic>
          <p:nvPicPr>
            <p:cNvPr id="25" name="Picture 24">
              <a:extLst>
                <a:ext uri="{FF2B5EF4-FFF2-40B4-BE49-F238E27FC236}">
                  <a16:creationId xmlns:a16="http://schemas.microsoft.com/office/drawing/2014/main" id="{ADF6E062-7BDE-954F-B661-3636A69D53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42067" y="1867937"/>
              <a:ext cx="952209" cy="359685"/>
            </a:xfrm>
            <a:prstGeom prst="rect">
              <a:avLst/>
            </a:prstGeom>
          </p:spPr>
        </p:pic>
        <p:pic>
          <p:nvPicPr>
            <p:cNvPr id="28" name="Picture 27">
              <a:extLst>
                <a:ext uri="{FF2B5EF4-FFF2-40B4-BE49-F238E27FC236}">
                  <a16:creationId xmlns:a16="http://schemas.microsoft.com/office/drawing/2014/main" id="{4D1E6B0A-4BDF-9E4B-AC4A-AD06CA9E38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329026" y="2579724"/>
              <a:ext cx="993924" cy="375442"/>
            </a:xfrm>
            <a:prstGeom prst="rect">
              <a:avLst/>
            </a:prstGeom>
          </p:spPr>
        </p:pic>
      </p:grpSp>
      <p:grpSp>
        <p:nvGrpSpPr>
          <p:cNvPr id="18" name="Group 17">
            <a:extLst>
              <a:ext uri="{FF2B5EF4-FFF2-40B4-BE49-F238E27FC236}">
                <a16:creationId xmlns:a16="http://schemas.microsoft.com/office/drawing/2014/main" id="{A2366E57-0F1C-AB4D-B058-B7FC6B7AADEB}"/>
              </a:ext>
            </a:extLst>
          </p:cNvPr>
          <p:cNvGrpSpPr/>
          <p:nvPr/>
        </p:nvGrpSpPr>
        <p:grpSpPr>
          <a:xfrm>
            <a:off x="2508249" y="3486627"/>
            <a:ext cx="3169537" cy="293582"/>
            <a:chOff x="2508249" y="3486627"/>
            <a:chExt cx="3169537" cy="293582"/>
          </a:xfrm>
        </p:grpSpPr>
        <p:pic>
          <p:nvPicPr>
            <p:cNvPr id="29" name="Picture 28">
              <a:extLst>
                <a:ext uri="{FF2B5EF4-FFF2-40B4-BE49-F238E27FC236}">
                  <a16:creationId xmlns:a16="http://schemas.microsoft.com/office/drawing/2014/main" id="{5236091E-60B4-8B4E-B966-B89646C9C0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08249" y="3486627"/>
              <a:ext cx="777212" cy="293582"/>
            </a:xfrm>
            <a:prstGeom prst="rect">
              <a:avLst/>
            </a:prstGeom>
          </p:spPr>
        </p:pic>
        <p:pic>
          <p:nvPicPr>
            <p:cNvPr id="30" name="Picture 29">
              <a:extLst>
                <a:ext uri="{FF2B5EF4-FFF2-40B4-BE49-F238E27FC236}">
                  <a16:creationId xmlns:a16="http://schemas.microsoft.com/office/drawing/2014/main" id="{B0C36F4D-DDB9-2343-AE65-2675B7429D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5691" y="3486627"/>
              <a:ext cx="777212" cy="293582"/>
            </a:xfrm>
            <a:prstGeom prst="rect">
              <a:avLst/>
            </a:prstGeom>
          </p:spPr>
        </p:pic>
        <p:pic>
          <p:nvPicPr>
            <p:cNvPr id="31" name="Picture 30">
              <a:extLst>
                <a:ext uri="{FF2B5EF4-FFF2-40B4-BE49-F238E27FC236}">
                  <a16:creationId xmlns:a16="http://schemas.microsoft.com/office/drawing/2014/main" id="{710938C6-9F25-B54C-B938-29070F7E88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03132" y="3486627"/>
              <a:ext cx="777212" cy="293582"/>
            </a:xfrm>
            <a:prstGeom prst="rect">
              <a:avLst/>
            </a:prstGeom>
          </p:spPr>
        </p:pic>
        <p:pic>
          <p:nvPicPr>
            <p:cNvPr id="32" name="Picture 31">
              <a:extLst>
                <a:ext uri="{FF2B5EF4-FFF2-40B4-BE49-F238E27FC236}">
                  <a16:creationId xmlns:a16="http://schemas.microsoft.com/office/drawing/2014/main" id="{D6B9FC5F-093C-DB40-9DAD-E5152A5E2D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0574" y="3486627"/>
              <a:ext cx="777212" cy="293582"/>
            </a:xfrm>
            <a:prstGeom prst="rect">
              <a:avLst/>
            </a:prstGeom>
          </p:spPr>
        </p:pic>
      </p:grpSp>
      <p:grpSp>
        <p:nvGrpSpPr>
          <p:cNvPr id="20" name="Group 19">
            <a:extLst>
              <a:ext uri="{FF2B5EF4-FFF2-40B4-BE49-F238E27FC236}">
                <a16:creationId xmlns:a16="http://schemas.microsoft.com/office/drawing/2014/main" id="{8E2509EF-C193-184E-BB28-8ECA739351D7}"/>
              </a:ext>
            </a:extLst>
          </p:cNvPr>
          <p:cNvGrpSpPr/>
          <p:nvPr/>
        </p:nvGrpSpPr>
        <p:grpSpPr>
          <a:xfrm>
            <a:off x="2541951" y="4106141"/>
            <a:ext cx="3102133" cy="658397"/>
            <a:chOff x="2541951" y="4106141"/>
            <a:chExt cx="3102133" cy="658397"/>
          </a:xfrm>
        </p:grpSpPr>
        <p:pic>
          <p:nvPicPr>
            <p:cNvPr id="9" name="Picture 8">
              <a:extLst>
                <a:ext uri="{FF2B5EF4-FFF2-40B4-BE49-F238E27FC236}">
                  <a16:creationId xmlns:a16="http://schemas.microsoft.com/office/drawing/2014/main" id="{4697577C-532E-A84C-9DBD-505A3FF226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41951" y="4106141"/>
              <a:ext cx="709807" cy="658397"/>
            </a:xfrm>
            <a:prstGeom prst="rect">
              <a:avLst/>
            </a:prstGeom>
          </p:spPr>
        </p:pic>
        <p:pic>
          <p:nvPicPr>
            <p:cNvPr id="34" name="Picture 33">
              <a:extLst>
                <a:ext uri="{FF2B5EF4-FFF2-40B4-BE49-F238E27FC236}">
                  <a16:creationId xmlns:a16="http://schemas.microsoft.com/office/drawing/2014/main" id="{2114DE0D-261F-4D49-B891-D21342E65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50025" y="4106141"/>
              <a:ext cx="709807" cy="658397"/>
            </a:xfrm>
            <a:prstGeom prst="rect">
              <a:avLst/>
            </a:prstGeom>
          </p:spPr>
        </p:pic>
        <p:pic>
          <p:nvPicPr>
            <p:cNvPr id="37" name="Picture 36">
              <a:extLst>
                <a:ext uri="{FF2B5EF4-FFF2-40B4-BE49-F238E27FC236}">
                  <a16:creationId xmlns:a16="http://schemas.microsoft.com/office/drawing/2014/main" id="{134296D9-BF93-424F-8A24-811C972831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47467" y="4106141"/>
              <a:ext cx="709807" cy="658397"/>
            </a:xfrm>
            <a:prstGeom prst="rect">
              <a:avLst/>
            </a:prstGeom>
          </p:spPr>
        </p:pic>
        <p:pic>
          <p:nvPicPr>
            <p:cNvPr id="38" name="Picture 37">
              <a:extLst>
                <a:ext uri="{FF2B5EF4-FFF2-40B4-BE49-F238E27FC236}">
                  <a16:creationId xmlns:a16="http://schemas.microsoft.com/office/drawing/2014/main" id="{798AB19B-9B43-634B-8EC8-7DFCE14E4C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4277" y="4106141"/>
              <a:ext cx="709807" cy="658397"/>
            </a:xfrm>
            <a:prstGeom prst="rect">
              <a:avLst/>
            </a:prstGeom>
          </p:spPr>
        </p:pic>
      </p:grpSp>
    </p:spTree>
    <p:extLst>
      <p:ext uri="{BB962C8B-B14F-4D97-AF65-F5344CB8AC3E}">
        <p14:creationId xmlns:p14="http://schemas.microsoft.com/office/powerpoint/2010/main" val="2872637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9"/>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7"/>
                    </p:tgtEl>
                  </p:cond>
                </p:stCondLst>
                <p:endSync evt="end" delay="0">
                  <p:rtn val="all"/>
                </p:endSync>
                <p:childTnLst>
                  <p:par>
                    <p:cTn id="16" fill="hold">
                      <p:stCondLst>
                        <p:cond delay="0"/>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childTnLst>
                    </p:cTn>
                  </p:par>
                </p:childTnLst>
              </p:cTn>
              <p:nextCondLst>
                <p:cond evt="onClick" delay="0">
                  <p:tgtEl>
                    <p:spTgt spid="27"/>
                  </p:tgtEl>
                </p:cond>
              </p:nextCondLst>
            </p:seq>
          </p:childTnLst>
        </p:cTn>
      </p:par>
    </p:tnLst>
    <p:bldLst>
      <p:bldP spid="11"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en Frame"/>
          <p:cNvGraphicFramePr>
            <a:graphicFrameLocks noGrp="1"/>
          </p:cNvGraphicFramePr>
          <p:nvPr/>
        </p:nvGraphicFramePr>
        <p:xfrm>
          <a:off x="2497617" y="4069380"/>
          <a:ext cx="3998920" cy="759604"/>
        </p:xfrm>
        <a:graphic>
          <a:graphicData uri="http://schemas.openxmlformats.org/drawingml/2006/table">
            <a:tbl>
              <a:tblPr firstRow="1" bandRow="1">
                <a:tableStyleId>{5C22544A-7EE6-4342-B048-85BDC9FD1C3A}</a:tableStyleId>
              </a:tblPr>
              <a:tblGrid>
                <a:gridCol w="799784">
                  <a:extLst>
                    <a:ext uri="{9D8B030D-6E8A-4147-A177-3AD203B41FA5}">
                      <a16:colId xmlns:a16="http://schemas.microsoft.com/office/drawing/2014/main" val="4131051186"/>
                    </a:ext>
                  </a:extLst>
                </a:gridCol>
                <a:gridCol w="799784">
                  <a:extLst>
                    <a:ext uri="{9D8B030D-6E8A-4147-A177-3AD203B41FA5}">
                      <a16:colId xmlns:a16="http://schemas.microsoft.com/office/drawing/2014/main" val="4006467641"/>
                    </a:ext>
                  </a:extLst>
                </a:gridCol>
                <a:gridCol w="799784">
                  <a:extLst>
                    <a:ext uri="{9D8B030D-6E8A-4147-A177-3AD203B41FA5}">
                      <a16:colId xmlns:a16="http://schemas.microsoft.com/office/drawing/2014/main" val="3780835550"/>
                    </a:ext>
                  </a:extLst>
                </a:gridCol>
                <a:gridCol w="799784">
                  <a:extLst>
                    <a:ext uri="{9D8B030D-6E8A-4147-A177-3AD203B41FA5}">
                      <a16:colId xmlns:a16="http://schemas.microsoft.com/office/drawing/2014/main" val="4148444993"/>
                    </a:ext>
                  </a:extLst>
                </a:gridCol>
                <a:gridCol w="799784">
                  <a:extLst>
                    <a:ext uri="{9D8B030D-6E8A-4147-A177-3AD203B41FA5}">
                      <a16:colId xmlns:a16="http://schemas.microsoft.com/office/drawing/2014/main" val="1850212321"/>
                    </a:ext>
                  </a:extLst>
                </a:gridCol>
              </a:tblGrid>
              <a:tr h="759604">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72468332"/>
                  </a:ext>
                </a:extLst>
              </a:tr>
            </a:tbl>
          </a:graphicData>
        </a:graphic>
      </p:graphicFrame>
      <p:graphicFrame>
        <p:nvGraphicFramePr>
          <p:cNvPr id="12" name="Ten Frame"/>
          <p:cNvGraphicFramePr>
            <a:graphicFrameLocks noGrp="1"/>
          </p:cNvGraphicFramePr>
          <p:nvPr/>
        </p:nvGraphicFramePr>
        <p:xfrm>
          <a:off x="2497616" y="3232106"/>
          <a:ext cx="3998920" cy="759604"/>
        </p:xfrm>
        <a:graphic>
          <a:graphicData uri="http://schemas.openxmlformats.org/drawingml/2006/table">
            <a:tbl>
              <a:tblPr firstRow="1" bandRow="1">
                <a:tableStyleId>{5C22544A-7EE6-4342-B048-85BDC9FD1C3A}</a:tableStyleId>
              </a:tblPr>
              <a:tblGrid>
                <a:gridCol w="799784">
                  <a:extLst>
                    <a:ext uri="{9D8B030D-6E8A-4147-A177-3AD203B41FA5}">
                      <a16:colId xmlns:a16="http://schemas.microsoft.com/office/drawing/2014/main" val="4131051186"/>
                    </a:ext>
                  </a:extLst>
                </a:gridCol>
                <a:gridCol w="799784">
                  <a:extLst>
                    <a:ext uri="{9D8B030D-6E8A-4147-A177-3AD203B41FA5}">
                      <a16:colId xmlns:a16="http://schemas.microsoft.com/office/drawing/2014/main" val="4006467641"/>
                    </a:ext>
                  </a:extLst>
                </a:gridCol>
                <a:gridCol w="799784">
                  <a:extLst>
                    <a:ext uri="{9D8B030D-6E8A-4147-A177-3AD203B41FA5}">
                      <a16:colId xmlns:a16="http://schemas.microsoft.com/office/drawing/2014/main" val="3780835550"/>
                    </a:ext>
                  </a:extLst>
                </a:gridCol>
                <a:gridCol w="799784">
                  <a:extLst>
                    <a:ext uri="{9D8B030D-6E8A-4147-A177-3AD203B41FA5}">
                      <a16:colId xmlns:a16="http://schemas.microsoft.com/office/drawing/2014/main" val="4148444993"/>
                    </a:ext>
                  </a:extLst>
                </a:gridCol>
                <a:gridCol w="799784">
                  <a:extLst>
                    <a:ext uri="{9D8B030D-6E8A-4147-A177-3AD203B41FA5}">
                      <a16:colId xmlns:a16="http://schemas.microsoft.com/office/drawing/2014/main" val="1850212321"/>
                    </a:ext>
                  </a:extLst>
                </a:gridCol>
              </a:tblGrid>
              <a:tr h="759604">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72468332"/>
                  </a:ext>
                </a:extLst>
              </a:tr>
            </a:tbl>
          </a:graphicData>
        </a:graphic>
      </p:graphicFrame>
      <p:pic>
        <p:nvPicPr>
          <p:cNvPr id="33" name="Sky"/>
          <p:cNvPicPr>
            <a:picLocks noChangeAspect="1"/>
          </p:cNvPicPr>
          <p:nvPr/>
        </p:nvPicPr>
        <p:blipFill rotWithShape="1">
          <a:blip r:embed="rId2">
            <a:extLst>
              <a:ext uri="{28A0092B-C50C-407E-A947-70E740481C1C}">
                <a14:useLocalDpi xmlns:a14="http://schemas.microsoft.com/office/drawing/2010/main" val="0"/>
              </a:ext>
            </a:extLst>
          </a:blip>
          <a:srcRect t="37524"/>
          <a:stretch/>
        </p:blipFill>
        <p:spPr>
          <a:xfrm>
            <a:off x="646981" y="613167"/>
            <a:ext cx="7850037" cy="2541269"/>
          </a:xfrm>
          <a:prstGeom prst="rect">
            <a:avLst/>
          </a:prstGeom>
        </p:spPr>
      </p:pic>
      <p:sp>
        <p:nvSpPr>
          <p:cNvPr id="11" name="Questions One"/>
          <p:cNvSpPr/>
          <p:nvPr/>
        </p:nvSpPr>
        <p:spPr>
          <a:xfrm>
            <a:off x="646981" y="5406303"/>
            <a:ext cx="5439494" cy="407369"/>
          </a:xfrm>
          <a:prstGeom prst="roundRect">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ct val="0"/>
              </a:spcBef>
              <a:buFont typeface="Arial" panose="020B0604020202020204" pitchFamily="34" charset="0"/>
              <a:buNone/>
            </a:pPr>
            <a:r>
              <a:rPr lang="en-US" altLang="en-US" sz="1600" dirty="0">
                <a:solidFill>
                  <a:schemeClr val="bg2"/>
                </a:solidFill>
              </a:rPr>
              <a:t>    Which animal do you think </a:t>
            </a:r>
            <a:r>
              <a:rPr lang="en-US" altLang="en-US" sz="1600">
                <a:solidFill>
                  <a:schemeClr val="bg2"/>
                </a:solidFill>
              </a:rPr>
              <a:t>there is </a:t>
            </a:r>
            <a:r>
              <a:rPr lang="en-US" altLang="en-US" sz="1600" dirty="0">
                <a:solidFill>
                  <a:schemeClr val="bg2"/>
                </a:solidFill>
              </a:rPr>
              <a:t>more of?</a:t>
            </a:r>
          </a:p>
        </p:txBody>
      </p:sp>
      <p:sp>
        <p:nvSpPr>
          <p:cNvPr id="14" name="Question Two"/>
          <p:cNvSpPr/>
          <p:nvPr/>
        </p:nvSpPr>
        <p:spPr>
          <a:xfrm>
            <a:off x="646981" y="5889053"/>
            <a:ext cx="5439494" cy="407369"/>
          </a:xfrm>
          <a:prstGeom prst="roundRect">
            <a:avLst/>
          </a:prstGeom>
          <a:solidFill>
            <a:srgbClr val="F081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ct val="0"/>
              </a:spcBef>
              <a:buFont typeface="Arial" panose="020B0604020202020204" pitchFamily="34" charset="0"/>
              <a:buNone/>
            </a:pPr>
            <a:r>
              <a:rPr lang="en-US" altLang="en-US" sz="1600" dirty="0">
                <a:solidFill>
                  <a:schemeClr val="bg2"/>
                </a:solidFill>
              </a:rPr>
              <a:t>How can we check?</a:t>
            </a:r>
          </a:p>
        </p:txBody>
      </p:sp>
      <p:pic>
        <p:nvPicPr>
          <p:cNvPr id="4" name="Piolat"/>
          <p:cNvPicPr>
            <a:picLocks noChangeAspect="1"/>
          </p:cNvPicPr>
          <p:nvPr/>
        </p:nvPicPr>
        <p:blipFill>
          <a:blip r:embed="rId3">
            <a:extLst>
              <a:ext uri="{28A0092B-C50C-407E-A947-70E740481C1C}">
                <a14:useLocalDpi xmlns:a14="http://schemas.microsoft.com/office/drawing/2010/main" val="0"/>
              </a:ext>
            </a:extLst>
          </a:blip>
          <a:srcRect/>
          <a:stretch/>
        </p:blipFill>
        <p:spPr>
          <a:xfrm>
            <a:off x="121255" y="4449920"/>
            <a:ext cx="1352931" cy="2035290"/>
          </a:xfrm>
          <a:prstGeom prst="rect">
            <a:avLst/>
          </a:prstGeom>
        </p:spPr>
      </p:pic>
      <p:grpSp>
        <p:nvGrpSpPr>
          <p:cNvPr id="19" name="Question Button">
            <a:extLst>
              <a:ext uri="{FF2B5EF4-FFF2-40B4-BE49-F238E27FC236}">
                <a16:creationId xmlns:a16="http://schemas.microsoft.com/office/drawing/2014/main" id="{1D162EF9-09E3-4747-9C28-FD8D390F28A6}"/>
              </a:ext>
            </a:extLst>
          </p:cNvPr>
          <p:cNvGrpSpPr/>
          <p:nvPr/>
        </p:nvGrpSpPr>
        <p:grpSpPr>
          <a:xfrm>
            <a:off x="6254652" y="4844135"/>
            <a:ext cx="2424024" cy="1549147"/>
            <a:chOff x="6142009" y="4843264"/>
            <a:chExt cx="2424024" cy="1549147"/>
          </a:xfrm>
        </p:grpSpPr>
        <p:sp>
          <p:nvSpPr>
            <p:cNvPr id="20" name="Oval 19">
              <a:extLst>
                <a:ext uri="{FF2B5EF4-FFF2-40B4-BE49-F238E27FC236}">
                  <a16:creationId xmlns:a16="http://schemas.microsoft.com/office/drawing/2014/main" id="{79CA2F4B-9B0E-3248-B464-0E5C7C49D914}"/>
                </a:ext>
              </a:extLst>
            </p:cNvPr>
            <p:cNvSpPr/>
            <p:nvPr/>
          </p:nvSpPr>
          <p:spPr>
            <a:xfrm>
              <a:off x="6776811" y="4843264"/>
              <a:ext cx="1248603" cy="1248603"/>
            </a:xfrm>
            <a:prstGeom prst="ellipse">
              <a:avLst/>
            </a:prstGeom>
            <a:solidFill>
              <a:srgbClr val="FDD080"/>
            </a:solidFill>
            <a:ln w="28575">
              <a:solidFill>
                <a:srgbClr val="FAB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a:extLst>
                <a:ext uri="{FF2B5EF4-FFF2-40B4-BE49-F238E27FC236}">
                  <a16:creationId xmlns:a16="http://schemas.microsoft.com/office/drawing/2014/main" id="{2DBDB136-C65A-B04A-9C8A-C24D4D5411C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40148"/>
            <a:stretch/>
          </p:blipFill>
          <p:spPr>
            <a:xfrm flipH="1">
              <a:off x="7086462" y="4915871"/>
              <a:ext cx="653099" cy="1175996"/>
            </a:xfrm>
            <a:prstGeom prst="rect">
              <a:avLst/>
            </a:prstGeom>
          </p:spPr>
        </p:pic>
        <p:sp>
          <p:nvSpPr>
            <p:cNvPr id="22" name="Questions One">
              <a:extLst>
                <a:ext uri="{FF2B5EF4-FFF2-40B4-BE49-F238E27FC236}">
                  <a16:creationId xmlns:a16="http://schemas.microsoft.com/office/drawing/2014/main" id="{3BDE5F16-8DE9-8C4C-806B-B43BE93F22C0}"/>
                </a:ext>
              </a:extLst>
            </p:cNvPr>
            <p:cNvSpPr/>
            <p:nvPr/>
          </p:nvSpPr>
          <p:spPr>
            <a:xfrm>
              <a:off x="6142009" y="5898287"/>
              <a:ext cx="2424024" cy="494124"/>
            </a:xfrm>
            <a:prstGeom prst="roundRect">
              <a:avLst/>
            </a:prstGeom>
            <a:solidFill>
              <a:srgbClr val="FDD080"/>
            </a:solidFill>
            <a:ln w="28575">
              <a:solidFill>
                <a:srgbClr val="FAB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b="1" dirty="0">
                  <a:solidFill>
                    <a:schemeClr val="tx1"/>
                  </a:solidFill>
                </a:rPr>
                <a:t>Click for a question.</a:t>
              </a:r>
              <a:endParaRPr lang="en-GB" b="1" dirty="0">
                <a:solidFill>
                  <a:schemeClr val="tx1"/>
                </a:solidFill>
              </a:endParaRPr>
            </a:p>
          </p:txBody>
        </p:sp>
      </p:grpSp>
      <p:grpSp>
        <p:nvGrpSpPr>
          <p:cNvPr id="17" name="Group 16">
            <a:extLst>
              <a:ext uri="{FF2B5EF4-FFF2-40B4-BE49-F238E27FC236}">
                <a16:creationId xmlns:a16="http://schemas.microsoft.com/office/drawing/2014/main" id="{5B5E160E-A022-B74D-948A-F4B4EBB11493}"/>
              </a:ext>
            </a:extLst>
          </p:cNvPr>
          <p:cNvGrpSpPr/>
          <p:nvPr/>
        </p:nvGrpSpPr>
        <p:grpSpPr>
          <a:xfrm>
            <a:off x="1425936" y="700730"/>
            <a:ext cx="4500657" cy="2351822"/>
            <a:chOff x="1425936" y="700730"/>
            <a:chExt cx="4500657" cy="2351822"/>
          </a:xfrm>
        </p:grpSpPr>
        <p:pic>
          <p:nvPicPr>
            <p:cNvPr id="5" name="Picture 4">
              <a:extLst>
                <a:ext uri="{FF2B5EF4-FFF2-40B4-BE49-F238E27FC236}">
                  <a16:creationId xmlns:a16="http://schemas.microsoft.com/office/drawing/2014/main" id="{E7EEE07C-497E-6B44-B575-93BE68E238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5936" y="762530"/>
              <a:ext cx="1899191" cy="2290022"/>
            </a:xfrm>
            <a:prstGeom prst="rect">
              <a:avLst/>
            </a:prstGeom>
          </p:spPr>
        </p:pic>
        <p:pic>
          <p:nvPicPr>
            <p:cNvPr id="23" name="Picture 22">
              <a:extLst>
                <a:ext uri="{FF2B5EF4-FFF2-40B4-BE49-F238E27FC236}">
                  <a16:creationId xmlns:a16="http://schemas.microsoft.com/office/drawing/2014/main" id="{0CB26BCA-31F6-8648-AF2F-9151177E88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7076" y="700730"/>
              <a:ext cx="1429517" cy="1723695"/>
            </a:xfrm>
            <a:prstGeom prst="rect">
              <a:avLst/>
            </a:prstGeom>
          </p:spPr>
        </p:pic>
      </p:grpSp>
      <p:grpSp>
        <p:nvGrpSpPr>
          <p:cNvPr id="16" name="Group 15">
            <a:extLst>
              <a:ext uri="{FF2B5EF4-FFF2-40B4-BE49-F238E27FC236}">
                <a16:creationId xmlns:a16="http://schemas.microsoft.com/office/drawing/2014/main" id="{28C7F426-E7F6-CD4F-80E9-7B00D7094BB4}"/>
              </a:ext>
            </a:extLst>
          </p:cNvPr>
          <p:cNvGrpSpPr/>
          <p:nvPr/>
        </p:nvGrpSpPr>
        <p:grpSpPr>
          <a:xfrm>
            <a:off x="3179632" y="1159727"/>
            <a:ext cx="5169721" cy="1861413"/>
            <a:chOff x="3179632" y="1159727"/>
            <a:chExt cx="5169721" cy="1861413"/>
          </a:xfrm>
        </p:grpSpPr>
        <p:pic>
          <p:nvPicPr>
            <p:cNvPr id="7" name="Picture 6">
              <a:extLst>
                <a:ext uri="{FF2B5EF4-FFF2-40B4-BE49-F238E27FC236}">
                  <a16:creationId xmlns:a16="http://schemas.microsoft.com/office/drawing/2014/main" id="{97CDE5BB-D20B-EA42-9166-A3426DB2CD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2204" y="1159727"/>
              <a:ext cx="497149" cy="580455"/>
            </a:xfrm>
            <a:prstGeom prst="rect">
              <a:avLst/>
            </a:prstGeom>
          </p:spPr>
        </p:pic>
        <p:pic>
          <p:nvPicPr>
            <p:cNvPr id="13" name="Picture 12">
              <a:extLst>
                <a:ext uri="{FF2B5EF4-FFF2-40B4-BE49-F238E27FC236}">
                  <a16:creationId xmlns:a16="http://schemas.microsoft.com/office/drawing/2014/main" id="{C14238D6-A8EB-2249-9AE7-A90B3A7926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79632" y="2271647"/>
              <a:ext cx="702945" cy="580455"/>
            </a:xfrm>
            <a:prstGeom prst="rect">
              <a:avLst/>
            </a:prstGeom>
          </p:spPr>
        </p:pic>
        <p:pic>
          <p:nvPicPr>
            <p:cNvPr id="26" name="Picture 25">
              <a:extLst>
                <a:ext uri="{FF2B5EF4-FFF2-40B4-BE49-F238E27FC236}">
                  <a16:creationId xmlns:a16="http://schemas.microsoft.com/office/drawing/2014/main" id="{E111CCE2-AEEA-704B-9590-C853D185A3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888958" y="2440685"/>
              <a:ext cx="702945" cy="580455"/>
            </a:xfrm>
            <a:prstGeom prst="rect">
              <a:avLst/>
            </a:prstGeom>
          </p:spPr>
        </p:pic>
        <p:pic>
          <p:nvPicPr>
            <p:cNvPr id="27" name="Picture 26">
              <a:extLst>
                <a:ext uri="{FF2B5EF4-FFF2-40B4-BE49-F238E27FC236}">
                  <a16:creationId xmlns:a16="http://schemas.microsoft.com/office/drawing/2014/main" id="{55A4138A-6CD6-AC43-901E-D084B0C644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591903" y="1245246"/>
              <a:ext cx="350657" cy="409416"/>
            </a:xfrm>
            <a:prstGeom prst="rect">
              <a:avLst/>
            </a:prstGeom>
          </p:spPr>
        </p:pic>
      </p:grpSp>
      <p:grpSp>
        <p:nvGrpSpPr>
          <p:cNvPr id="18" name="Group 17">
            <a:extLst>
              <a:ext uri="{FF2B5EF4-FFF2-40B4-BE49-F238E27FC236}">
                <a16:creationId xmlns:a16="http://schemas.microsoft.com/office/drawing/2014/main" id="{C53A07DA-DD6C-B24B-BBEE-4531C84E18D1}"/>
              </a:ext>
            </a:extLst>
          </p:cNvPr>
          <p:cNvGrpSpPr/>
          <p:nvPr/>
        </p:nvGrpSpPr>
        <p:grpSpPr>
          <a:xfrm>
            <a:off x="2542176" y="3321680"/>
            <a:ext cx="3095273" cy="580455"/>
            <a:chOff x="2542176" y="3321680"/>
            <a:chExt cx="3095273" cy="580455"/>
          </a:xfrm>
        </p:grpSpPr>
        <p:pic>
          <p:nvPicPr>
            <p:cNvPr id="30" name="Picture 29">
              <a:extLst>
                <a:ext uri="{FF2B5EF4-FFF2-40B4-BE49-F238E27FC236}">
                  <a16:creationId xmlns:a16="http://schemas.microsoft.com/office/drawing/2014/main" id="{510CA8C5-C83D-C441-9640-1528B540E7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42176" y="3321680"/>
              <a:ext cx="702945" cy="580455"/>
            </a:xfrm>
            <a:prstGeom prst="rect">
              <a:avLst/>
            </a:prstGeom>
          </p:spPr>
        </p:pic>
        <p:pic>
          <p:nvPicPr>
            <p:cNvPr id="31" name="Picture 30">
              <a:extLst>
                <a:ext uri="{FF2B5EF4-FFF2-40B4-BE49-F238E27FC236}">
                  <a16:creationId xmlns:a16="http://schemas.microsoft.com/office/drawing/2014/main" id="{634A3A39-35ED-324C-B7A8-8CA56F6A6B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50253" y="3321680"/>
              <a:ext cx="702945" cy="580455"/>
            </a:xfrm>
            <a:prstGeom prst="rect">
              <a:avLst/>
            </a:prstGeom>
          </p:spPr>
        </p:pic>
        <p:pic>
          <p:nvPicPr>
            <p:cNvPr id="32" name="Picture 31">
              <a:extLst>
                <a:ext uri="{FF2B5EF4-FFF2-40B4-BE49-F238E27FC236}">
                  <a16:creationId xmlns:a16="http://schemas.microsoft.com/office/drawing/2014/main" id="{835D76B6-40DF-1847-8195-0CBB2AAB1E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37062" y="3321680"/>
              <a:ext cx="702945" cy="580455"/>
            </a:xfrm>
            <a:prstGeom prst="rect">
              <a:avLst/>
            </a:prstGeom>
          </p:spPr>
        </p:pic>
        <p:pic>
          <p:nvPicPr>
            <p:cNvPr id="34" name="Picture 33">
              <a:extLst>
                <a:ext uri="{FF2B5EF4-FFF2-40B4-BE49-F238E27FC236}">
                  <a16:creationId xmlns:a16="http://schemas.microsoft.com/office/drawing/2014/main" id="{A3AD4569-00F4-1D49-AEE6-A47FD60F49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4504" y="3321680"/>
              <a:ext cx="702945" cy="580455"/>
            </a:xfrm>
            <a:prstGeom prst="rect">
              <a:avLst/>
            </a:prstGeom>
          </p:spPr>
        </p:pic>
      </p:grpSp>
      <p:grpSp>
        <p:nvGrpSpPr>
          <p:cNvPr id="24" name="Group 23">
            <a:extLst>
              <a:ext uri="{FF2B5EF4-FFF2-40B4-BE49-F238E27FC236}">
                <a16:creationId xmlns:a16="http://schemas.microsoft.com/office/drawing/2014/main" id="{473CAA68-63DF-9449-B2F8-341CD7E165DF}"/>
              </a:ext>
            </a:extLst>
          </p:cNvPr>
          <p:cNvGrpSpPr/>
          <p:nvPr/>
        </p:nvGrpSpPr>
        <p:grpSpPr>
          <a:xfrm>
            <a:off x="2627064" y="4111323"/>
            <a:ext cx="1350010" cy="679101"/>
            <a:chOff x="2627064" y="4111323"/>
            <a:chExt cx="1350010" cy="679101"/>
          </a:xfrm>
        </p:grpSpPr>
        <p:pic>
          <p:nvPicPr>
            <p:cNvPr id="35" name="Picture 34">
              <a:extLst>
                <a:ext uri="{FF2B5EF4-FFF2-40B4-BE49-F238E27FC236}">
                  <a16:creationId xmlns:a16="http://schemas.microsoft.com/office/drawing/2014/main" id="{A3AFF15E-BAA0-F743-AE8B-26B7D77E7E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7064" y="4111323"/>
              <a:ext cx="563201" cy="679101"/>
            </a:xfrm>
            <a:prstGeom prst="rect">
              <a:avLst/>
            </a:prstGeom>
          </p:spPr>
        </p:pic>
        <p:pic>
          <p:nvPicPr>
            <p:cNvPr id="36" name="Picture 35">
              <a:extLst>
                <a:ext uri="{FF2B5EF4-FFF2-40B4-BE49-F238E27FC236}">
                  <a16:creationId xmlns:a16="http://schemas.microsoft.com/office/drawing/2014/main" id="{7D36E67C-1C24-6147-8AF0-20FB1B4C9B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3873" y="4111323"/>
              <a:ext cx="563201" cy="679101"/>
            </a:xfrm>
            <a:prstGeom prst="rect">
              <a:avLst/>
            </a:prstGeom>
          </p:spPr>
        </p:pic>
      </p:grpSp>
    </p:spTree>
    <p:extLst>
      <p:ext uri="{BB962C8B-B14F-4D97-AF65-F5344CB8AC3E}">
        <p14:creationId xmlns:p14="http://schemas.microsoft.com/office/powerpoint/2010/main" val="115907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7"/>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9"/>
                    </p:tgtEl>
                  </p:cond>
                </p:stCondLst>
                <p:endSync evt="end" delay="0">
                  <p:rtn val="all"/>
                </p:endSync>
                <p:childTnLst>
                  <p:par>
                    <p:cTn id="16" fill="hold">
                      <p:stCondLst>
                        <p:cond delay="0"/>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childTnLst>
                    </p:cTn>
                  </p:par>
                </p:childTnLst>
              </p:cTn>
              <p:nextCondLst>
                <p:cond evt="onClick" delay="0">
                  <p:tgtEl>
                    <p:spTgt spid="19"/>
                  </p:tgtEl>
                </p:cond>
              </p:nextCondLst>
            </p:seq>
          </p:childTnLst>
        </p:cTn>
      </p:par>
    </p:tnLst>
    <p:bldLst>
      <p:bldP spid="11"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180D27B9-5640-447B-B5C0-DD73573B2821}" vid="{310EF2B5-F8B8-4941-8818-76ED4D5D30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589</TotalTime>
  <Words>287</Words>
  <Application>Microsoft Macintosh PowerPoint</Application>
  <PresentationFormat>On-screen Show (4:3)</PresentationFormat>
  <Paragraphs>25</Paragraphs>
  <Slides>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Calibri</vt:lpstr>
      <vt:lpstr>Arial</vt:lpstr>
      <vt:lpstr>Twinkl</vt:lpstr>
      <vt:lpstr>Office Theme</vt:lpstr>
      <vt:lpstr>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Sabine Drabble</dc:creator>
  <cp:lastModifiedBy>twinkl twiknl</cp:lastModifiedBy>
  <cp:revision>34</cp:revision>
  <dcterms:created xsi:type="dcterms:W3CDTF">2019-06-18T08:18:53Z</dcterms:created>
  <dcterms:modified xsi:type="dcterms:W3CDTF">2020-08-14T13:48:58Z</dcterms:modified>
</cp:coreProperties>
</file>