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56" r:id="rId8"/>
    <p:sldId id="257" r:id="rId9"/>
    <p:sldId id="258" r:id="rId10"/>
    <p:sldId id="260" r:id="rId11"/>
    <p:sldId id="262" r:id="rId12"/>
    <p:sldId id="261" r:id="rId13"/>
    <p:sldId id="259" r:id="rId14"/>
    <p:sldId id="264" r:id="rId15"/>
    <p:sldId id="267" r:id="rId16"/>
    <p:sldId id="263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CCF4-40A1-4FC5-B6A6-0D2D760E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85BEA-437C-4E5A-906B-3FB4F08B1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B553-C617-43F4-B957-83FBF6AB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FF7A4-5F49-499B-B55A-9E2919E5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5855C-8C09-48C3-A7F2-144D04B5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8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9CDE-F19D-4CB3-91EE-3A4F6C21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4FD4F-CDE2-4950-90EC-840A7F0FD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929FA-1359-4D52-9766-777042D9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72E2-A219-4E43-9107-EC33246B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F7BE-D138-48B1-847D-DEF9CFB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9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6D09D-0A63-443D-9796-9692F48DE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55D87-D046-42AB-8CBB-AE4DC11F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D073-00B1-4402-B3EF-9F80188F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B161-AB6A-4DC1-8785-97EAE6EF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59DF0-3393-464B-A49E-94847FC8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81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EA1B-7D8F-4C9B-B35D-AC37B7EB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FA77-F07E-4488-86D5-5385F7801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DA3E1-A986-47A4-BA38-445E2AF6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C916A-AF31-4589-9634-078F04E0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8C49-73BE-4BE1-9E0A-C3CC0072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9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C25B-9CA4-4581-BE0C-E263CC83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68580-DE7D-4ED3-A6BE-A78C11C1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DB79-1691-4539-9365-52ACADB5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65BB2-4BA4-44E6-82E5-45C96280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6D70-3167-4FDB-9F3A-70E498B5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6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D066-2112-489C-B47E-FAEBDEA2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0343-098A-4FD4-A287-525B0E891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BB396-789D-42E1-84A1-936ECC21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CC8D-0F4D-4022-9F3F-6A883BE7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50F28-C12A-4108-9538-69081A54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A88A6-1826-4CCB-B300-9B1CD9AA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7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0899-0501-44EF-B15B-B4E9C36C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BFC42-CF39-47AE-A4E1-3DB913BF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F6705-4975-41CF-A77B-182ADDF0F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C587B-3914-4CC8-821E-528D14274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95277-C635-4642-8893-08A35A760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E8737-793F-4923-B5A6-B3D14CC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67E81-4191-4ED5-9A9D-DE96DA4B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3A742-AB04-48F9-A800-579C34E8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3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8A67-A9A4-40A0-B331-0E1EDC4C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86317-F171-44C2-A145-EE323264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FB01C-2ECF-4572-8D14-9706CF5B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80DC3-96CF-4FC8-A2DE-991E8CA7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44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79E67-5401-43EE-8795-9A15FE39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E23C9-F228-4ABB-ADF7-CBBD9FBB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AC96-BD3E-4B44-B0D6-6A95E8D8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67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7F81-42A2-4C27-88CA-662E6724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9D88F-D67B-44E9-830D-3A3F1D0E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37426-F864-4C26-A702-076BA2CA4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BA061-E3BF-4C06-A8AD-8E184F6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02CBB-43EF-4A27-86AB-B5C4FFE2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C6375-04E0-4A8D-8F8E-B568D102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0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2203-976B-4C56-8D73-C37DC73C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1A51D-7A88-4297-8B29-CA2B71482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E84CB-6ABD-4399-BF68-C2061D8A2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E2CFA-B030-4FDD-B13D-0B002FF8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80366-956B-4270-94C1-78438770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BB0A7-B405-496E-973B-36D9ACEB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20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F104E-F9BD-4CA3-9B3C-BC9AE066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A2D47-5150-434E-9D1A-C785C3AF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6ECB0-288B-4708-A4BF-389A0B8F6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35FE-F9E2-40BE-A041-3054BCF62B8D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01D4-EEE1-4C86-9C73-3A389B94D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5FFB-C4C7-43CD-A07B-8B254C334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3304-B91C-4897-9311-DA2F0930AA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0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9A7C-A211-4E03-8B91-BEAD6CAD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038"/>
            <a:ext cx="9144000" cy="2387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Find the number…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5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0B9D-1FA4-4FB4-9AA3-185D57FE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9B7F-36B6-4424-9EFF-A0E66AC6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B3EED8-3BFD-4FB4-A88E-C8A0E773BB48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900" dirty="0">
                <a:latin typeface="Comic Sans MS" panose="030F0702030302020204" pitchFamily="66" charset="0"/>
              </a:rPr>
              <a:t>3</a:t>
            </a:r>
            <a:endParaRPr lang="en-GB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3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B63-34D6-47D2-BA88-0FEB702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0881-D137-44EC-ABC0-7FDDB6C0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90B83-0EE2-4CEC-89EB-A90ACFE9CC09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900" dirty="0">
                <a:latin typeface="Comic Sans MS" panose="030F0702030302020204" pitchFamily="66" charset="0"/>
              </a:rPr>
              <a:t>5</a:t>
            </a:r>
            <a:endParaRPr lang="en-GB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9DB6-E5E5-4344-BE56-1C1508B8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0C89-F0FF-4C8F-B859-7B4C23715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7B0BF7-3BCD-420E-999A-5C480582614C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3900" dirty="0"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278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B3B2-184E-46BE-9A76-836507A1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4E0F5-280E-4C20-BA37-5E34594F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CDE65B-92E7-4B31-9033-8194C04D48D0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39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155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B63-34D6-47D2-BA88-0FEB702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0881-D137-44EC-ABC0-7FDDB6C0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90B83-0EE2-4CEC-89EB-A90ACFE9CC09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900" dirty="0">
                <a:latin typeface="Comic Sans MS" panose="030F0702030302020204" pitchFamily="66" charset="0"/>
              </a:rPr>
              <a:t>8</a:t>
            </a:r>
            <a:endParaRPr lang="en-GB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1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B63-34D6-47D2-BA88-0FEB702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0881-D137-44EC-ABC0-7FDDB6C0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90B83-0EE2-4CEC-89EB-A90ACFE9CC09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900" dirty="0">
                <a:latin typeface="Comic Sans MS" panose="030F0702030302020204" pitchFamily="66" charset="0"/>
              </a:rPr>
              <a:t>10</a:t>
            </a:r>
            <a:endParaRPr lang="en-GB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B63-34D6-47D2-BA88-0FEB702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0881-D137-44EC-ABC0-7FDDB6C0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90B83-0EE2-4CEC-89EB-A90ACFE9CC09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3900" dirty="0">
                <a:latin typeface="Comic Sans MS" panose="030F070203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3892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B63-34D6-47D2-BA88-0FEB702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0881-D137-44EC-ABC0-7FDDB6C0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590B83-0EE2-4CEC-89EB-A90ACFE9CC09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3900" dirty="0">
                <a:latin typeface="Comic Sans MS" panose="030F0702030302020204" pitchFamily="66" charset="0"/>
              </a:rPr>
              <a:t>9</a:t>
            </a:r>
            <a:endParaRPr lang="en-GB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830-0E57-4A3D-A53B-69F0DF6274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How many…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521D-E597-4CBC-B28A-7496AF40A5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0DDAF23-1D40-415B-ACD1-9372AC73067D}"/>
              </a:ext>
            </a:extLst>
          </p:cNvPr>
          <p:cNvSpPr/>
          <p:nvPr/>
        </p:nvSpPr>
        <p:spPr>
          <a:xfrm>
            <a:off x="2526510" y="3429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9B396C-673E-43E8-8F75-C52756816949}"/>
              </a:ext>
            </a:extLst>
          </p:cNvPr>
          <p:cNvSpPr/>
          <p:nvPr/>
        </p:nvSpPr>
        <p:spPr>
          <a:xfrm>
            <a:off x="7927181" y="175339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A00DBD-ED30-4DA6-9E2D-C49E7C80E8B9}"/>
              </a:ext>
            </a:extLst>
          </p:cNvPr>
          <p:cNvSpPr/>
          <p:nvPr/>
        </p:nvSpPr>
        <p:spPr>
          <a:xfrm>
            <a:off x="5800727" y="3316287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24BDA4E-FF3C-401A-879D-54946D3C941C}"/>
              </a:ext>
            </a:extLst>
          </p:cNvPr>
          <p:cNvSpPr/>
          <p:nvPr/>
        </p:nvSpPr>
        <p:spPr>
          <a:xfrm>
            <a:off x="3976687" y="1293813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1F2D2EAF-1E98-4F84-819F-6CF3FE897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2425" y="68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830-0E57-4A3D-A53B-69F0DF6274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How many…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521D-E597-4CBC-B28A-7496AF40A5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0DDAF23-1D40-415B-ACD1-9372AC73067D}"/>
              </a:ext>
            </a:extLst>
          </p:cNvPr>
          <p:cNvSpPr/>
          <p:nvPr/>
        </p:nvSpPr>
        <p:spPr>
          <a:xfrm>
            <a:off x="2526510" y="3429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9B396C-673E-43E8-8F75-C52756816949}"/>
              </a:ext>
            </a:extLst>
          </p:cNvPr>
          <p:cNvSpPr/>
          <p:nvPr/>
        </p:nvSpPr>
        <p:spPr>
          <a:xfrm>
            <a:off x="7927181" y="175339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A00DBD-ED30-4DA6-9E2D-C49E7C80E8B9}"/>
              </a:ext>
            </a:extLst>
          </p:cNvPr>
          <p:cNvSpPr/>
          <p:nvPr/>
        </p:nvSpPr>
        <p:spPr>
          <a:xfrm>
            <a:off x="5800727" y="3316287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24BDA4E-FF3C-401A-879D-54946D3C941C}"/>
              </a:ext>
            </a:extLst>
          </p:cNvPr>
          <p:cNvSpPr/>
          <p:nvPr/>
        </p:nvSpPr>
        <p:spPr>
          <a:xfrm>
            <a:off x="3976687" y="1293813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93196A5-0072-4507-B86A-9C7EA0B5C2C3}"/>
              </a:ext>
            </a:extLst>
          </p:cNvPr>
          <p:cNvSpPr/>
          <p:nvPr/>
        </p:nvSpPr>
        <p:spPr>
          <a:xfrm>
            <a:off x="5949554" y="192883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7F8F1C1-C124-469F-8501-0C56039E4994}"/>
              </a:ext>
            </a:extLst>
          </p:cNvPr>
          <p:cNvSpPr/>
          <p:nvPr/>
        </p:nvSpPr>
        <p:spPr>
          <a:xfrm>
            <a:off x="617935" y="2326482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575B779-6C2C-438B-BE90-64BABFF8F91E}"/>
              </a:ext>
            </a:extLst>
          </p:cNvPr>
          <p:cNvSpPr/>
          <p:nvPr/>
        </p:nvSpPr>
        <p:spPr>
          <a:xfrm>
            <a:off x="9529762" y="190501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E9E2D9C-FCA9-4003-A6F4-DD5378B780EC}"/>
              </a:ext>
            </a:extLst>
          </p:cNvPr>
          <p:cNvSpPr/>
          <p:nvPr/>
        </p:nvSpPr>
        <p:spPr>
          <a:xfrm>
            <a:off x="9278540" y="3810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8634-0599-4C50-A955-3DA04514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A06C-97B1-4B54-A295-59041D3B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7E28E-C9ED-4EDF-AEEF-361D2E851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394" y="0"/>
            <a:ext cx="5209212" cy="6858000"/>
          </a:xfrm>
          <a:prstGeom prst="rect">
            <a:avLst/>
          </a:prstGeom>
        </p:spPr>
      </p:pic>
      <p:pic>
        <p:nvPicPr>
          <p:cNvPr id="6" name="a">
            <a:hlinkClick r:id="" action="ppaction://media"/>
            <a:extLst>
              <a:ext uri="{FF2B5EF4-FFF2-40B4-BE49-F238E27FC236}">
                <a16:creationId xmlns:a16="http://schemas.microsoft.com/office/drawing/2014/main" id="{04D873A3-F323-4BC4-9E48-3F11CB773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8900" y="307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830-0E57-4A3D-A53B-69F0DF6274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How many…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521D-E597-4CBC-B28A-7496AF40A5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9B396C-673E-43E8-8F75-C52756816949}"/>
              </a:ext>
            </a:extLst>
          </p:cNvPr>
          <p:cNvSpPr/>
          <p:nvPr/>
        </p:nvSpPr>
        <p:spPr>
          <a:xfrm>
            <a:off x="6796088" y="2668587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A00DBD-ED30-4DA6-9E2D-C49E7C80E8B9}"/>
              </a:ext>
            </a:extLst>
          </p:cNvPr>
          <p:cNvSpPr/>
          <p:nvPr/>
        </p:nvSpPr>
        <p:spPr>
          <a:xfrm>
            <a:off x="2238377" y="2668587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830-0E57-4A3D-A53B-69F0DF6274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How many…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521D-E597-4CBC-B28A-7496AF40A5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0DDAF23-1D40-415B-ACD1-9372AC73067D}"/>
              </a:ext>
            </a:extLst>
          </p:cNvPr>
          <p:cNvSpPr/>
          <p:nvPr/>
        </p:nvSpPr>
        <p:spPr>
          <a:xfrm>
            <a:off x="2526510" y="3429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9B396C-673E-43E8-8F75-C52756816949}"/>
              </a:ext>
            </a:extLst>
          </p:cNvPr>
          <p:cNvSpPr/>
          <p:nvPr/>
        </p:nvSpPr>
        <p:spPr>
          <a:xfrm>
            <a:off x="7927181" y="175339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A00DBD-ED30-4DA6-9E2D-C49E7C80E8B9}"/>
              </a:ext>
            </a:extLst>
          </p:cNvPr>
          <p:cNvSpPr/>
          <p:nvPr/>
        </p:nvSpPr>
        <p:spPr>
          <a:xfrm>
            <a:off x="5800727" y="3316287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24BDA4E-FF3C-401A-879D-54946D3C941C}"/>
              </a:ext>
            </a:extLst>
          </p:cNvPr>
          <p:cNvSpPr/>
          <p:nvPr/>
        </p:nvSpPr>
        <p:spPr>
          <a:xfrm>
            <a:off x="3976687" y="1293813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93196A5-0072-4507-B86A-9C7EA0B5C2C3}"/>
              </a:ext>
            </a:extLst>
          </p:cNvPr>
          <p:cNvSpPr/>
          <p:nvPr/>
        </p:nvSpPr>
        <p:spPr>
          <a:xfrm>
            <a:off x="5949554" y="192883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E9E2D9C-FCA9-4003-A6F4-DD5378B780EC}"/>
              </a:ext>
            </a:extLst>
          </p:cNvPr>
          <p:cNvSpPr/>
          <p:nvPr/>
        </p:nvSpPr>
        <p:spPr>
          <a:xfrm>
            <a:off x="9278540" y="3810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67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830-0E57-4A3D-A53B-69F0DF6274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How many…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521D-E597-4CBC-B28A-7496AF40A5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0DDAF23-1D40-415B-ACD1-9372AC73067D}"/>
              </a:ext>
            </a:extLst>
          </p:cNvPr>
          <p:cNvSpPr/>
          <p:nvPr/>
        </p:nvSpPr>
        <p:spPr>
          <a:xfrm>
            <a:off x="2526510" y="3429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9B396C-673E-43E8-8F75-C52756816949}"/>
              </a:ext>
            </a:extLst>
          </p:cNvPr>
          <p:cNvSpPr/>
          <p:nvPr/>
        </p:nvSpPr>
        <p:spPr>
          <a:xfrm>
            <a:off x="7927181" y="175339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A00DBD-ED30-4DA6-9E2D-C49E7C80E8B9}"/>
              </a:ext>
            </a:extLst>
          </p:cNvPr>
          <p:cNvSpPr/>
          <p:nvPr/>
        </p:nvSpPr>
        <p:spPr>
          <a:xfrm>
            <a:off x="5800727" y="3316287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24BDA4E-FF3C-401A-879D-54946D3C941C}"/>
              </a:ext>
            </a:extLst>
          </p:cNvPr>
          <p:cNvSpPr/>
          <p:nvPr/>
        </p:nvSpPr>
        <p:spPr>
          <a:xfrm>
            <a:off x="3976687" y="1293813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E9E2D9C-FCA9-4003-A6F4-DD5378B780EC}"/>
              </a:ext>
            </a:extLst>
          </p:cNvPr>
          <p:cNvSpPr/>
          <p:nvPr/>
        </p:nvSpPr>
        <p:spPr>
          <a:xfrm>
            <a:off x="9278540" y="38100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10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830-0E57-4A3D-A53B-69F0DF6274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How many…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521D-E597-4CBC-B28A-7496AF40A5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0DDAF23-1D40-415B-ACD1-9372AC73067D}"/>
              </a:ext>
            </a:extLst>
          </p:cNvPr>
          <p:cNvSpPr/>
          <p:nvPr/>
        </p:nvSpPr>
        <p:spPr>
          <a:xfrm>
            <a:off x="3133725" y="361394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59B396C-673E-43E8-8F75-C52756816949}"/>
              </a:ext>
            </a:extLst>
          </p:cNvPr>
          <p:cNvSpPr/>
          <p:nvPr/>
        </p:nvSpPr>
        <p:spPr>
          <a:xfrm>
            <a:off x="7927181" y="175339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3A00DBD-ED30-4DA6-9E2D-C49E7C80E8B9}"/>
              </a:ext>
            </a:extLst>
          </p:cNvPr>
          <p:cNvSpPr/>
          <p:nvPr/>
        </p:nvSpPr>
        <p:spPr>
          <a:xfrm>
            <a:off x="6103147" y="361394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24BDA4E-FF3C-401A-879D-54946D3C941C}"/>
              </a:ext>
            </a:extLst>
          </p:cNvPr>
          <p:cNvSpPr/>
          <p:nvPr/>
        </p:nvSpPr>
        <p:spPr>
          <a:xfrm>
            <a:off x="4239820" y="1762919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93196A5-0072-4507-B86A-9C7EA0B5C2C3}"/>
              </a:ext>
            </a:extLst>
          </p:cNvPr>
          <p:cNvSpPr/>
          <p:nvPr/>
        </p:nvSpPr>
        <p:spPr>
          <a:xfrm>
            <a:off x="6272212" y="190501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E9E2D9C-FCA9-4003-A6F4-DD5378B780EC}"/>
              </a:ext>
            </a:extLst>
          </p:cNvPr>
          <p:cNvSpPr/>
          <p:nvPr/>
        </p:nvSpPr>
        <p:spPr>
          <a:xfrm>
            <a:off x="9338077" y="3658791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C32B5C9A-8E85-48C5-99F0-0C2FE984D68B}"/>
              </a:ext>
            </a:extLst>
          </p:cNvPr>
          <p:cNvSpPr/>
          <p:nvPr/>
        </p:nvSpPr>
        <p:spPr>
          <a:xfrm>
            <a:off x="9464873" y="7620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A30CC27-2680-469B-99C3-5D093C4C0F9E}"/>
              </a:ext>
            </a:extLst>
          </p:cNvPr>
          <p:cNvSpPr/>
          <p:nvPr/>
        </p:nvSpPr>
        <p:spPr>
          <a:xfrm>
            <a:off x="648299" y="3613944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F006F2D-A262-45DC-B3B3-A8F79E1F0CF9}"/>
              </a:ext>
            </a:extLst>
          </p:cNvPr>
          <p:cNvSpPr/>
          <p:nvPr/>
        </p:nvSpPr>
        <p:spPr>
          <a:xfrm>
            <a:off x="1741297" y="1586310"/>
            <a:ext cx="2295525" cy="22479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12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5FCA-779D-45F4-AF2C-CC2307CF55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Which numbers are missing?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A0D2-91F5-4CF7-8A78-E024F03158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Comic Sans MS" panose="030F0702030302020204" pitchFamily="66" charset="0"/>
              </a:rPr>
              <a:t> 1	__		3		4		__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E2744172-9202-4E36-8D01-812D2A881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5725" y="784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5FCA-779D-45F4-AF2C-CC2307CF55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Which numbers are missing?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A0D2-91F5-4CF7-8A78-E024F03158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Comic Sans MS" panose="030F0702030302020204" pitchFamily="66" charset="0"/>
              </a:rPr>
              <a:t> __	2		3		__		5		6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3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5FCA-779D-45F4-AF2C-CC2307CF55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Which numbers are missing?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A0D2-91F5-4CF7-8A78-E024F03158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Comic Sans MS" panose="030F0702030302020204" pitchFamily="66" charset="0"/>
              </a:rPr>
              <a:t> 1		2		__		4		5		__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99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5FCA-779D-45F4-AF2C-CC2307CF55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Which numbers are missing?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A0D2-91F5-4CF7-8A78-E024F03158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Comic Sans MS" panose="030F0702030302020204" pitchFamily="66" charset="0"/>
              </a:rPr>
              <a:t> 5		6		__		8		__		10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50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5FCA-779D-45F4-AF2C-CC2307CF55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Which numbers are missing?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A0D2-91F5-4CF7-8A78-E024F03158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Comic Sans MS" panose="030F0702030302020204" pitchFamily="66" charset="0"/>
              </a:rPr>
              <a:t> 5		__		7		8		9		__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8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9D08-FDCB-4DDB-AB8C-5CBBC895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5DC1-DA6E-4DEB-A869-1F3321176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1DEAB-C4F3-494A-A78B-44A6BB31A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04" y="0"/>
            <a:ext cx="5267391" cy="6858000"/>
          </a:xfrm>
          <a:prstGeom prst="rect">
            <a:avLst/>
          </a:prstGeom>
        </p:spPr>
      </p:pic>
      <p:pic>
        <p:nvPicPr>
          <p:cNvPr id="6" name="b">
            <a:hlinkClick r:id="" action="ppaction://media"/>
            <a:extLst>
              <a:ext uri="{FF2B5EF4-FFF2-40B4-BE49-F238E27FC236}">
                <a16:creationId xmlns:a16="http://schemas.microsoft.com/office/drawing/2014/main" id="{7E39D2AF-65C0-4977-93F2-FF4A5C55E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5100" y="230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5756-E1E6-4CAC-9FC6-966F258B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B948-E020-4F6E-8455-85A3ED7B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04FC7-1502-4DBE-9D0B-D81D50C9C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13" y="0"/>
            <a:ext cx="5205374" cy="6858000"/>
          </a:xfrm>
          <a:prstGeom prst="rect">
            <a:avLst/>
          </a:prstGeom>
        </p:spPr>
      </p:pic>
      <p:pic>
        <p:nvPicPr>
          <p:cNvPr id="6" name="c">
            <a:hlinkClick r:id="" action="ppaction://media"/>
            <a:extLst>
              <a:ext uri="{FF2B5EF4-FFF2-40B4-BE49-F238E27FC236}">
                <a16:creationId xmlns:a16="http://schemas.microsoft.com/office/drawing/2014/main" id="{822F466D-1047-4EE8-AD35-68FF06608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3175" y="193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8752-9924-4222-951F-A6E26507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17B8-BCFB-4218-B4DF-245975BA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BFE5F-52FD-475A-B0BD-76CBEF1F1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906" y="0"/>
            <a:ext cx="5282187" cy="6858000"/>
          </a:xfrm>
          <a:prstGeom prst="rect">
            <a:avLst/>
          </a:prstGeom>
        </p:spPr>
      </p:pic>
      <p:pic>
        <p:nvPicPr>
          <p:cNvPr id="6" name="d">
            <a:hlinkClick r:id="" action="ppaction://media"/>
            <a:extLst>
              <a:ext uri="{FF2B5EF4-FFF2-40B4-BE49-F238E27FC236}">
                <a16:creationId xmlns:a16="http://schemas.microsoft.com/office/drawing/2014/main" id="{6F4A879E-97AA-45FB-ABD9-C5C1585A2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4125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B06B-311C-485A-B9C3-D11D1F17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F013-A069-4C14-8760-9517BD73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87FEF-9ABD-4D91-B11B-6CC79BC1E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279" y="0"/>
            <a:ext cx="5211441" cy="6858000"/>
          </a:xfrm>
          <a:prstGeom prst="rect">
            <a:avLst/>
          </a:prstGeom>
        </p:spPr>
      </p:pic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F5DF07D4-1DC0-4175-8829-4718D48E1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5075" y="2206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20DC-7C0F-4C1D-8477-F7BC1F2D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153525" cy="3935412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Can you </a:t>
            </a:r>
            <a:r>
              <a:rPr lang="en-US" dirty="0" err="1">
                <a:latin typeface="Comic Sans MS" panose="030F0702030302020204" pitchFamily="66" charset="0"/>
              </a:rPr>
              <a:t>recognise</a:t>
            </a:r>
            <a:r>
              <a:rPr lang="en-US" dirty="0">
                <a:latin typeface="Comic Sans MS" panose="030F0702030302020204" pitchFamily="66" charset="0"/>
              </a:rPr>
              <a:t> these numbers? </a:t>
            </a:r>
            <a:br>
              <a:rPr lang="en-US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4804FAA6-FE36-4219-A756-47136CB04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042" y="15238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49FA-6708-43D1-AB6F-E0FB55D4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82B9-7E50-4C87-A1FE-00B153934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972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3900" dirty="0">
                <a:latin typeface="Comic Sans MS" panose="030F0702030302020204" pitchFamily="66" charset="0"/>
              </a:rPr>
              <a:t>1</a:t>
            </a:r>
            <a:endParaRPr lang="en-GB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9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7DF5-1887-4CBA-B3A0-8CF9A70C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3426-C8EB-45EC-AD51-0CE81A0C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F367FA-5923-4543-9F44-BF9B93D83E9F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5972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9600" dirty="0">
              <a:latin typeface="Comic Sans MS" panose="030F0702030302020204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3900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052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145</Words>
  <Application>Microsoft Office PowerPoint</Application>
  <PresentationFormat>Widescreen</PresentationFormat>
  <Paragraphs>48</Paragraphs>
  <Slides>28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Find the number…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recognise these numbers?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many…</vt:lpstr>
      <vt:lpstr>How many…</vt:lpstr>
      <vt:lpstr>How many…</vt:lpstr>
      <vt:lpstr>How many…</vt:lpstr>
      <vt:lpstr>How many…</vt:lpstr>
      <vt:lpstr>How many…</vt:lpstr>
      <vt:lpstr>Which numbers are missing?</vt:lpstr>
      <vt:lpstr>Which numbers are missing?</vt:lpstr>
      <vt:lpstr>Which numbers are missing?</vt:lpstr>
      <vt:lpstr>Which numbers are missing?</vt:lpstr>
      <vt:lpstr>Which numbers are missing?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recognise these numbers?  </dc:title>
  <dc:creator>Georgina Wray</dc:creator>
  <cp:lastModifiedBy>Georgina Wray</cp:lastModifiedBy>
  <cp:revision>4</cp:revision>
  <dcterms:created xsi:type="dcterms:W3CDTF">2021-01-20T15:29:12Z</dcterms:created>
  <dcterms:modified xsi:type="dcterms:W3CDTF">2021-01-20T15:57:28Z</dcterms:modified>
</cp:coreProperties>
</file>