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0" r:id="rId5"/>
    <p:sldId id="259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4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hyperlink" Target="https://www.phonicsplay.co.uk/resources/phase/2/buried-treas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 err="1"/>
              <a:t>Wednes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13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8634BD-16FC-4BF0-A115-D6A74379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684928"/>
            <a:ext cx="2476500" cy="20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8122EB6-E207-4B44-A9B2-D0FF604F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328968"/>
            <a:ext cx="3400425" cy="21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73E682-0B94-4A6B-8DC7-F765C217B6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8888" y="2756693"/>
            <a:ext cx="990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AD4CE7-3300-49E7-A2FC-4E2B0584B1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320"/>
          <a:stretch>
            <a:fillRect/>
          </a:stretch>
        </p:blipFill>
        <p:spPr bwMode="auto">
          <a:xfrm>
            <a:off x="9191625" y="4614863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E11AE29-F176-46C0-B268-815D88E53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05622" y="5146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941 0.070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281 -0.15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50" y="2060575"/>
            <a:ext cx="12954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/>
              <a:t>y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y</a:t>
            </a:r>
            <a:r>
              <a:rPr lang="en-GB" sz="4400" dirty="0" err="1">
                <a:latin typeface="Calibri" pitchFamily="34" charset="0"/>
              </a:rPr>
              <a:t>ak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22192" y="3746069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yell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612775" y="3797300"/>
            <a:ext cx="2417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yellow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07475" y="1547813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y</a:t>
            </a:r>
            <a:r>
              <a:rPr lang="en-GB" sz="4400" dirty="0">
                <a:latin typeface="Calibri" pitchFamily="34" charset="0"/>
              </a:rPr>
              <a:t>es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A4FDE806-CDC5-454E-B845-BF8E21282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4410" y="5405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0"/>
          <p:cNvSpPr>
            <a:spLocks noGrp="1"/>
          </p:cNvSpPr>
          <p:nvPr>
            <p:ph type="title"/>
          </p:nvPr>
        </p:nvSpPr>
        <p:spPr>
          <a:xfrm>
            <a:off x="1981201" y="504825"/>
            <a:ext cx="8220075" cy="711200"/>
          </a:xfrm>
        </p:spPr>
        <p:txBody>
          <a:bodyPr/>
          <a:lstStyle/>
          <a:p>
            <a:pPr algn="ctr"/>
            <a:r>
              <a:rPr lang="en-GB" altLang="en-US" sz="2000">
                <a:latin typeface="Twinkl" pitchFamily="2" charset="0"/>
              </a:rPr>
              <a:t>Click the pictures that begin with ‘y’ to move them into the middle. </a:t>
            </a:r>
            <a:endParaRPr lang="en-GB" sz="2000"/>
          </a:p>
        </p:txBody>
      </p:sp>
      <p:sp>
        <p:nvSpPr>
          <p:cNvPr id="6" name="Rectangle 5"/>
          <p:cNvSpPr/>
          <p:nvPr/>
        </p:nvSpPr>
        <p:spPr>
          <a:xfrm>
            <a:off x="4011614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40" name="Title 20"/>
          <p:cNvSpPr>
            <a:spLocks/>
          </p:cNvSpPr>
          <p:nvPr/>
        </p:nvSpPr>
        <p:spPr bwMode="auto">
          <a:xfrm>
            <a:off x="5275264" y="1147763"/>
            <a:ext cx="1641475" cy="684212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algn="ctr"/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  <a:ea typeface="Sassoon Infant Rg"/>
                <a:cs typeface="Sassoon Infant Rg"/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1" y="4548189"/>
            <a:ext cx="12668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2626" y="1222376"/>
            <a:ext cx="10906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250951"/>
            <a:ext cx="990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 b="7320"/>
          <a:stretch>
            <a:fillRect/>
          </a:stretch>
        </p:blipFill>
        <p:spPr bwMode="auto">
          <a:xfrm>
            <a:off x="8474076" y="4976813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5838" y="2630488"/>
            <a:ext cx="8239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4988" y="3765550"/>
            <a:ext cx="19367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04314" y="2738439"/>
            <a:ext cx="9874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9" y="3032126"/>
            <a:ext cx="492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3437C4B5-8256-490C-ABB3-3E8A6531B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8229" y="84394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941 0.070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84 0.0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9063 -0.138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7 0.118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3783 0.18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281 -0.15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91" y="310718"/>
            <a:ext cx="10572565" cy="4110361"/>
          </a:xfrm>
        </p:spPr>
        <p:txBody>
          <a:bodyPr/>
          <a:lstStyle/>
          <a:p>
            <a:pPr algn="ctr"/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decode to read our sentences? How many ‘y’ graphemes can you see?</a:t>
            </a:r>
            <a:br>
              <a:rPr lang="en-GB" sz="5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5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Yes! I can get a pet. </a:t>
            </a:r>
            <a:br>
              <a:rPr lang="en-GB" sz="5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Yum! It is jam. </a:t>
            </a:r>
            <a:br>
              <a:rPr lang="en-GB" sz="5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dog can yap.</a:t>
            </a:r>
            <a:endParaRPr lang="en-US" altLang="en-US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28613" y="4740676"/>
            <a:ext cx="11628437" cy="21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b="1" i="1" dirty="0">
                <a:latin typeface="Calibri Light"/>
              </a:rPr>
              <a:t>Follow this link to play </a:t>
            </a:r>
            <a:r>
              <a:rPr lang="en-US" sz="3200" b="1" i="1" dirty="0">
                <a:latin typeface="Calibri Light"/>
                <a:hlinkClick r:id="rId4"/>
              </a:rPr>
              <a:t>Buried Treasure </a:t>
            </a:r>
            <a:r>
              <a:rPr lang="en-US" sz="3200" b="1" i="1" dirty="0">
                <a:latin typeface="Calibri Light"/>
              </a:rPr>
              <a:t>– read the word and decide if it is a real word or a monster word. You can select the phoneme we have been looking at today or use previous phonemes to consolidate.</a:t>
            </a:r>
            <a:endParaRPr lang="en-GB" sz="3200" b="1" i="1" dirty="0">
              <a:latin typeface="Calibri Light"/>
            </a:endParaRP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D4C8411E-1CD8-42F4-A0BA-03B06222C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44" y="124919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152</Words>
  <Application>Microsoft Office PowerPoint</Application>
  <PresentationFormat>Widescreen</PresentationFormat>
  <Paragraphs>14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Phonics - Phase 3</vt:lpstr>
      <vt:lpstr>Our phoneme today is…</vt:lpstr>
      <vt:lpstr>Click the pictures that begin with ‘y’ to move them into the middle. </vt:lpstr>
      <vt:lpstr>Can you decode to read our sentences? How many ‘y’ graphemes can you see?  Yes! I can get a pet.  Yum! It is jam.  A dog can yap.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16</cp:revision>
  <dcterms:created xsi:type="dcterms:W3CDTF">2021-01-06T13:07:18Z</dcterms:created>
  <dcterms:modified xsi:type="dcterms:W3CDTF">2021-01-11T20:24:56Z</dcterms:modified>
</cp:coreProperties>
</file>