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11CE"/>
    <a:srgbClr val="4A02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62C65E-C76A-4967-AA4D-614C5EDABC80}" v="6" dt="2021-02-05T15:50:21.3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ewsey, Laurel (Student)" userId="9516e614-b662-4bb6-a90d-d64dfaabe35d" providerId="ADAL" clId="{E462C65E-C76A-4967-AA4D-614C5EDABC80}"/>
    <pc:docChg chg="undo custSel modSld">
      <pc:chgData name="Thewsey, Laurel (Student)" userId="9516e614-b662-4bb6-a90d-d64dfaabe35d" providerId="ADAL" clId="{E462C65E-C76A-4967-AA4D-614C5EDABC80}" dt="2021-02-05T15:55:14.304" v="1954" actId="20577"/>
      <pc:docMkLst>
        <pc:docMk/>
      </pc:docMkLst>
      <pc:sldChg chg="modSp mod">
        <pc:chgData name="Thewsey, Laurel (Student)" userId="9516e614-b662-4bb6-a90d-d64dfaabe35d" providerId="ADAL" clId="{E462C65E-C76A-4967-AA4D-614C5EDABC80}" dt="2021-02-05T15:19:53.659" v="0" actId="122"/>
        <pc:sldMkLst>
          <pc:docMk/>
          <pc:sldMk cId="2925190234" sldId="256"/>
        </pc:sldMkLst>
        <pc:spChg chg="mod">
          <ac:chgData name="Thewsey, Laurel (Student)" userId="9516e614-b662-4bb6-a90d-d64dfaabe35d" providerId="ADAL" clId="{E462C65E-C76A-4967-AA4D-614C5EDABC80}" dt="2021-02-05T15:19:53.659" v="0" actId="122"/>
          <ac:spMkLst>
            <pc:docMk/>
            <pc:sldMk cId="2925190234" sldId="256"/>
            <ac:spMk id="2" creationId="{CFC2C357-6BA4-42D8-B419-D9D108DBE7ED}"/>
          </ac:spMkLst>
        </pc:spChg>
      </pc:sldChg>
      <pc:sldChg chg="delSp modSp mod delAnim">
        <pc:chgData name="Thewsey, Laurel (Student)" userId="9516e614-b662-4bb6-a90d-d64dfaabe35d" providerId="ADAL" clId="{E462C65E-C76A-4967-AA4D-614C5EDABC80}" dt="2021-02-05T15:44:19.856" v="1742" actId="1076"/>
        <pc:sldMkLst>
          <pc:docMk/>
          <pc:sldMk cId="2952085915" sldId="257"/>
        </pc:sldMkLst>
        <pc:spChg chg="mod">
          <ac:chgData name="Thewsey, Laurel (Student)" userId="9516e614-b662-4bb6-a90d-d64dfaabe35d" providerId="ADAL" clId="{E462C65E-C76A-4967-AA4D-614C5EDABC80}" dt="2021-02-05T15:21:53.443" v="50" actId="20577"/>
          <ac:spMkLst>
            <pc:docMk/>
            <pc:sldMk cId="2952085915" sldId="257"/>
            <ac:spMk id="11" creationId="{004EC676-5D46-4061-A38D-E08EC50E86BF}"/>
          </ac:spMkLst>
        </pc:spChg>
        <pc:picChg chg="del">
          <ac:chgData name="Thewsey, Laurel (Student)" userId="9516e614-b662-4bb6-a90d-d64dfaabe35d" providerId="ADAL" clId="{E462C65E-C76A-4967-AA4D-614C5EDABC80}" dt="2021-02-05T15:21:15.662" v="2" actId="478"/>
          <ac:picMkLst>
            <pc:docMk/>
            <pc:sldMk cId="2952085915" sldId="257"/>
            <ac:picMk id="12" creationId="{1D436202-37F4-4187-B1BE-01BD4A19B0ED}"/>
          </ac:picMkLst>
        </pc:picChg>
        <pc:picChg chg="mod">
          <ac:chgData name="Thewsey, Laurel (Student)" userId="9516e614-b662-4bb6-a90d-d64dfaabe35d" providerId="ADAL" clId="{E462C65E-C76A-4967-AA4D-614C5EDABC80}" dt="2021-02-05T15:44:19.856" v="1742" actId="1076"/>
          <ac:picMkLst>
            <pc:docMk/>
            <pc:sldMk cId="2952085915" sldId="257"/>
            <ac:picMk id="13" creationId="{79D864BE-5F26-4CE9-9530-8F504D7508D6}"/>
          </ac:picMkLst>
        </pc:picChg>
      </pc:sldChg>
      <pc:sldChg chg="modSp mod">
        <pc:chgData name="Thewsey, Laurel (Student)" userId="9516e614-b662-4bb6-a90d-d64dfaabe35d" providerId="ADAL" clId="{E462C65E-C76A-4967-AA4D-614C5EDABC80}" dt="2021-02-05T15:25:25.182" v="57" actId="1076"/>
        <pc:sldMkLst>
          <pc:docMk/>
          <pc:sldMk cId="1815644523" sldId="258"/>
        </pc:sldMkLst>
        <pc:spChg chg="mod">
          <ac:chgData name="Thewsey, Laurel (Student)" userId="9516e614-b662-4bb6-a90d-d64dfaabe35d" providerId="ADAL" clId="{E462C65E-C76A-4967-AA4D-614C5EDABC80}" dt="2021-02-05T15:23:57.411" v="56" actId="20577"/>
          <ac:spMkLst>
            <pc:docMk/>
            <pc:sldMk cId="1815644523" sldId="258"/>
            <ac:spMk id="3" creationId="{B302307D-AED1-42AF-B421-F1F693421BF2}"/>
          </ac:spMkLst>
        </pc:spChg>
        <pc:picChg chg="mod">
          <ac:chgData name="Thewsey, Laurel (Student)" userId="9516e614-b662-4bb6-a90d-d64dfaabe35d" providerId="ADAL" clId="{E462C65E-C76A-4967-AA4D-614C5EDABC80}" dt="2021-02-05T15:25:25.182" v="57" actId="1076"/>
          <ac:picMkLst>
            <pc:docMk/>
            <pc:sldMk cId="1815644523" sldId="258"/>
            <ac:picMk id="4" creationId="{B137AAE7-0B99-4B49-8CDF-867F57689284}"/>
          </ac:picMkLst>
        </pc:picChg>
      </pc:sldChg>
      <pc:sldChg chg="delSp modSp mod delAnim">
        <pc:chgData name="Thewsey, Laurel (Student)" userId="9516e614-b662-4bb6-a90d-d64dfaabe35d" providerId="ADAL" clId="{E462C65E-C76A-4967-AA4D-614C5EDABC80}" dt="2021-02-05T15:47:11.614" v="1835" actId="1076"/>
        <pc:sldMkLst>
          <pc:docMk/>
          <pc:sldMk cId="724263366" sldId="259"/>
        </pc:sldMkLst>
        <pc:spChg chg="mod">
          <ac:chgData name="Thewsey, Laurel (Student)" userId="9516e614-b662-4bb6-a90d-d64dfaabe35d" providerId="ADAL" clId="{E462C65E-C76A-4967-AA4D-614C5EDABC80}" dt="2021-02-05T15:45:43.761" v="1834" actId="20577"/>
          <ac:spMkLst>
            <pc:docMk/>
            <pc:sldMk cId="724263366" sldId="259"/>
            <ac:spMk id="3" creationId="{D16F797F-A709-4120-9AF5-FFDCC48F5165}"/>
          </ac:spMkLst>
        </pc:spChg>
        <pc:picChg chg="del mod">
          <ac:chgData name="Thewsey, Laurel (Student)" userId="9516e614-b662-4bb6-a90d-d64dfaabe35d" providerId="ADAL" clId="{E462C65E-C76A-4967-AA4D-614C5EDABC80}" dt="2021-02-05T15:29:48.670" v="291" actId="478"/>
          <ac:picMkLst>
            <pc:docMk/>
            <pc:sldMk cId="724263366" sldId="259"/>
            <ac:picMk id="4" creationId="{B659BC81-B0F0-4973-AB3C-4F975133BCF7}"/>
          </ac:picMkLst>
        </pc:picChg>
        <pc:picChg chg="mod">
          <ac:chgData name="Thewsey, Laurel (Student)" userId="9516e614-b662-4bb6-a90d-d64dfaabe35d" providerId="ADAL" clId="{E462C65E-C76A-4967-AA4D-614C5EDABC80}" dt="2021-02-05T15:47:11.614" v="1835" actId="1076"/>
          <ac:picMkLst>
            <pc:docMk/>
            <pc:sldMk cId="724263366" sldId="259"/>
            <ac:picMk id="5" creationId="{36D6C754-CFDE-470E-AACF-6B6F1D00C8B9}"/>
          </ac:picMkLst>
        </pc:picChg>
      </pc:sldChg>
      <pc:sldChg chg="modSp mod">
        <pc:chgData name="Thewsey, Laurel (Student)" userId="9516e614-b662-4bb6-a90d-d64dfaabe35d" providerId="ADAL" clId="{E462C65E-C76A-4967-AA4D-614C5EDABC80}" dt="2021-02-05T15:50:24.486" v="1836" actId="1076"/>
        <pc:sldMkLst>
          <pc:docMk/>
          <pc:sldMk cId="668694867" sldId="260"/>
        </pc:sldMkLst>
        <pc:picChg chg="mod">
          <ac:chgData name="Thewsey, Laurel (Student)" userId="9516e614-b662-4bb6-a90d-d64dfaabe35d" providerId="ADAL" clId="{E462C65E-C76A-4967-AA4D-614C5EDABC80}" dt="2021-02-05T15:50:24.486" v="1836" actId="1076"/>
          <ac:picMkLst>
            <pc:docMk/>
            <pc:sldMk cId="668694867" sldId="260"/>
            <ac:picMk id="4" creationId="{4745D88D-57CC-4746-9263-271B1521D1ED}"/>
          </ac:picMkLst>
        </pc:picChg>
      </pc:sldChg>
      <pc:sldChg chg="modSp mod">
        <pc:chgData name="Thewsey, Laurel (Student)" userId="9516e614-b662-4bb6-a90d-d64dfaabe35d" providerId="ADAL" clId="{E462C65E-C76A-4967-AA4D-614C5EDABC80}" dt="2021-02-05T15:55:14.304" v="1954" actId="20577"/>
        <pc:sldMkLst>
          <pc:docMk/>
          <pc:sldMk cId="1561180747" sldId="261"/>
        </pc:sldMkLst>
        <pc:spChg chg="mod">
          <ac:chgData name="Thewsey, Laurel (Student)" userId="9516e614-b662-4bb6-a90d-d64dfaabe35d" providerId="ADAL" clId="{E462C65E-C76A-4967-AA4D-614C5EDABC80}" dt="2021-02-05T15:50:44.316" v="1839" actId="1076"/>
          <ac:spMkLst>
            <pc:docMk/>
            <pc:sldMk cId="1561180747" sldId="261"/>
            <ac:spMk id="2" creationId="{9ED1962A-13EF-4FEF-9F93-181691A1ACFD}"/>
          </ac:spMkLst>
        </pc:spChg>
        <pc:spChg chg="mod">
          <ac:chgData name="Thewsey, Laurel (Student)" userId="9516e614-b662-4bb6-a90d-d64dfaabe35d" providerId="ADAL" clId="{E462C65E-C76A-4967-AA4D-614C5EDABC80}" dt="2021-02-05T15:55:14.304" v="1954" actId="20577"/>
          <ac:spMkLst>
            <pc:docMk/>
            <pc:sldMk cId="1561180747" sldId="261"/>
            <ac:spMk id="3" creationId="{DC5574B9-8B19-429A-8A84-F3438A2F401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FDC427C8-20A2-44A4-86AA-B30BE8BFA405}" type="datetimeFigureOut">
              <a:rPr lang="en-GB" smtClean="0"/>
              <a:t>05/02/2021</a:t>
            </a:fld>
            <a:endParaRPr lang="en-GB"/>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GB"/>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6775C4F9-E0A7-4C23-958A-710D1C373ADE}" type="slidenum">
              <a:rPr lang="en-GB" smtClean="0"/>
              <a:t>‹#›</a:t>
            </a:fld>
            <a:endParaRPr lang="en-GB"/>
          </a:p>
        </p:txBody>
      </p:sp>
    </p:spTree>
    <p:extLst>
      <p:ext uri="{BB962C8B-B14F-4D97-AF65-F5344CB8AC3E}">
        <p14:creationId xmlns:p14="http://schemas.microsoft.com/office/powerpoint/2010/main" val="1942712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C427C8-20A2-44A4-86AA-B30BE8BFA405}" type="datetimeFigureOut">
              <a:rPr lang="en-GB" smtClean="0"/>
              <a:t>05/02/2021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75C4F9-E0A7-4C23-958A-710D1C373ADE}" type="slidenum">
              <a:rPr lang="en-GB" smtClean="0"/>
              <a:t>‹#›</a:t>
            </a:fld>
            <a:endParaRPr lang="en-GB"/>
          </a:p>
        </p:txBody>
      </p:sp>
    </p:spTree>
    <p:extLst>
      <p:ext uri="{BB962C8B-B14F-4D97-AF65-F5344CB8AC3E}">
        <p14:creationId xmlns:p14="http://schemas.microsoft.com/office/powerpoint/2010/main" val="134638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C427C8-20A2-44A4-86AA-B30BE8BFA405}" type="datetimeFigureOut">
              <a:rPr lang="en-GB" smtClean="0"/>
              <a:t>05/02/2021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75C4F9-E0A7-4C23-958A-710D1C373ADE}" type="slidenum">
              <a:rPr lang="en-GB" smtClean="0"/>
              <a:t>‹#›</a:t>
            </a:fld>
            <a:endParaRPr lang="en-GB"/>
          </a:p>
        </p:txBody>
      </p:sp>
    </p:spTree>
    <p:extLst>
      <p:ext uri="{BB962C8B-B14F-4D97-AF65-F5344CB8AC3E}">
        <p14:creationId xmlns:p14="http://schemas.microsoft.com/office/powerpoint/2010/main" val="2154145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C427C8-20A2-44A4-86AA-B30BE8BFA405}" type="datetimeFigureOut">
              <a:rPr lang="en-GB" smtClean="0"/>
              <a:t>05/02/2021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75C4F9-E0A7-4C23-958A-710D1C373ADE}" type="slidenum">
              <a:rPr lang="en-GB" smtClean="0"/>
              <a:t>‹#›</a:t>
            </a:fld>
            <a:endParaRPr lang="en-GB"/>
          </a:p>
        </p:txBody>
      </p:sp>
    </p:spTree>
    <p:extLst>
      <p:ext uri="{BB962C8B-B14F-4D97-AF65-F5344CB8AC3E}">
        <p14:creationId xmlns:p14="http://schemas.microsoft.com/office/powerpoint/2010/main" val="525408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C427C8-20A2-44A4-86AA-B30BE8BFA405}" type="datetimeFigureOut">
              <a:rPr lang="en-GB" smtClean="0"/>
              <a:t>05/02/2021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75C4F9-E0A7-4C23-958A-710D1C373ADE}" type="slidenum">
              <a:rPr lang="en-GB" smtClean="0"/>
              <a:t>‹#›</a:t>
            </a:fld>
            <a:endParaRPr lang="en-GB"/>
          </a:p>
        </p:txBody>
      </p:sp>
    </p:spTree>
    <p:extLst>
      <p:ext uri="{BB962C8B-B14F-4D97-AF65-F5344CB8AC3E}">
        <p14:creationId xmlns:p14="http://schemas.microsoft.com/office/powerpoint/2010/main" val="1986473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C427C8-20A2-44A4-86AA-B30BE8BFA405}" type="datetimeFigureOut">
              <a:rPr lang="en-GB" smtClean="0"/>
              <a:t>05/02/2021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75C4F9-E0A7-4C23-958A-710D1C373ADE}" type="slidenum">
              <a:rPr lang="en-GB" smtClean="0"/>
              <a:t>‹#›</a:t>
            </a:fld>
            <a:endParaRPr lang="en-GB"/>
          </a:p>
        </p:txBody>
      </p:sp>
    </p:spTree>
    <p:extLst>
      <p:ext uri="{BB962C8B-B14F-4D97-AF65-F5344CB8AC3E}">
        <p14:creationId xmlns:p14="http://schemas.microsoft.com/office/powerpoint/2010/main" val="1184135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C427C8-20A2-44A4-86AA-B30BE8BFA405}" type="datetimeFigureOut">
              <a:rPr lang="en-GB" smtClean="0"/>
              <a:t>05/02/2021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775C4F9-E0A7-4C23-958A-710D1C373ADE}" type="slidenum">
              <a:rPr lang="en-GB" smtClean="0"/>
              <a:t>‹#›</a:t>
            </a:fld>
            <a:endParaRPr lang="en-GB"/>
          </a:p>
        </p:txBody>
      </p:sp>
    </p:spTree>
    <p:extLst>
      <p:ext uri="{BB962C8B-B14F-4D97-AF65-F5344CB8AC3E}">
        <p14:creationId xmlns:p14="http://schemas.microsoft.com/office/powerpoint/2010/main" val="2134838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C427C8-20A2-44A4-86AA-B30BE8BFA405}" type="datetimeFigureOut">
              <a:rPr lang="en-GB" smtClean="0"/>
              <a:t>05/02/2021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775C4F9-E0A7-4C23-958A-710D1C373ADE}" type="slidenum">
              <a:rPr lang="en-GB" smtClean="0"/>
              <a:t>‹#›</a:t>
            </a:fld>
            <a:endParaRPr lang="en-GB"/>
          </a:p>
        </p:txBody>
      </p:sp>
    </p:spTree>
    <p:extLst>
      <p:ext uri="{BB962C8B-B14F-4D97-AF65-F5344CB8AC3E}">
        <p14:creationId xmlns:p14="http://schemas.microsoft.com/office/powerpoint/2010/main" val="233073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C427C8-20A2-44A4-86AA-B30BE8BFA405}" type="datetimeFigureOut">
              <a:rPr lang="en-GB" smtClean="0"/>
              <a:t>05/02/2021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775C4F9-E0A7-4C23-958A-710D1C373ADE}" type="slidenum">
              <a:rPr lang="en-GB" smtClean="0"/>
              <a:t>‹#›</a:t>
            </a:fld>
            <a:endParaRPr lang="en-GB"/>
          </a:p>
        </p:txBody>
      </p:sp>
    </p:spTree>
    <p:extLst>
      <p:ext uri="{BB962C8B-B14F-4D97-AF65-F5344CB8AC3E}">
        <p14:creationId xmlns:p14="http://schemas.microsoft.com/office/powerpoint/2010/main" val="3382949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FDC427C8-20A2-44A4-86AA-B30BE8BFA405}" type="datetimeFigureOut">
              <a:rPr lang="en-GB" smtClean="0"/>
              <a:t>05/02/2021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6775C4F9-E0A7-4C23-958A-710D1C373ADE}" type="slidenum">
              <a:rPr lang="en-GB" smtClean="0"/>
              <a:t>‹#›</a:t>
            </a:fld>
            <a:endParaRPr lang="en-GB"/>
          </a:p>
        </p:txBody>
      </p:sp>
    </p:spTree>
    <p:extLst>
      <p:ext uri="{BB962C8B-B14F-4D97-AF65-F5344CB8AC3E}">
        <p14:creationId xmlns:p14="http://schemas.microsoft.com/office/powerpoint/2010/main" val="3813928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FDC427C8-20A2-44A4-86AA-B30BE8BFA405}" type="datetimeFigureOut">
              <a:rPr lang="en-GB" smtClean="0"/>
              <a:t>05/02/2021</a:t>
            </a:fld>
            <a:endParaRPr lang="en-GB"/>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GB"/>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6775C4F9-E0A7-4C23-958A-710D1C373ADE}" type="slidenum">
              <a:rPr lang="en-GB" smtClean="0"/>
              <a:t>‹#›</a:t>
            </a:fld>
            <a:endParaRPr lang="en-GB"/>
          </a:p>
        </p:txBody>
      </p:sp>
    </p:spTree>
    <p:extLst>
      <p:ext uri="{BB962C8B-B14F-4D97-AF65-F5344CB8AC3E}">
        <p14:creationId xmlns:p14="http://schemas.microsoft.com/office/powerpoint/2010/main" val="168813442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FDC427C8-20A2-44A4-86AA-B30BE8BFA405}" type="datetimeFigureOut">
              <a:rPr lang="en-GB" smtClean="0"/>
              <a:t>05/02/2021</a:t>
            </a:fld>
            <a:endParaRPr lang="en-GB"/>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GB"/>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6775C4F9-E0A7-4C23-958A-710D1C373ADE}" type="slidenum">
              <a:rPr lang="en-GB" smtClean="0"/>
              <a:t>‹#›</a:t>
            </a:fld>
            <a:endParaRPr lang="en-GB"/>
          </a:p>
        </p:txBody>
      </p:sp>
    </p:spTree>
    <p:extLst>
      <p:ext uri="{BB962C8B-B14F-4D97-AF65-F5344CB8AC3E}">
        <p14:creationId xmlns:p14="http://schemas.microsoft.com/office/powerpoint/2010/main" val="23537645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3.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2C357-6BA4-42D8-B419-D9D108DBE7ED}"/>
              </a:ext>
            </a:extLst>
          </p:cNvPr>
          <p:cNvSpPr>
            <a:spLocks noGrp="1"/>
          </p:cNvSpPr>
          <p:nvPr>
            <p:ph type="ctrTitle"/>
          </p:nvPr>
        </p:nvSpPr>
        <p:spPr>
          <a:xfrm>
            <a:off x="980661" y="304799"/>
            <a:ext cx="10230678" cy="943113"/>
          </a:xfrm>
        </p:spPr>
        <p:txBody>
          <a:bodyPr>
            <a:normAutofit/>
          </a:bodyPr>
          <a:lstStyle/>
          <a:p>
            <a:pPr algn="ctr"/>
            <a:r>
              <a:rPr lang="en-GB" sz="4800" dirty="0"/>
              <a:t>Welcome to this Week’s Picture News</a:t>
            </a:r>
          </a:p>
        </p:txBody>
      </p:sp>
      <p:pic>
        <p:nvPicPr>
          <p:cNvPr id="5" name="Picture 4">
            <a:extLst>
              <a:ext uri="{FF2B5EF4-FFF2-40B4-BE49-F238E27FC236}">
                <a16:creationId xmlns:a16="http://schemas.microsoft.com/office/drawing/2014/main" id="{616AFFFB-A7EF-4F54-BD1B-225B375C55D4}"/>
              </a:ext>
            </a:extLst>
          </p:cNvPr>
          <p:cNvPicPr>
            <a:picLocks noChangeAspect="1"/>
          </p:cNvPicPr>
          <p:nvPr/>
        </p:nvPicPr>
        <p:blipFill rotWithShape="1">
          <a:blip r:embed="rId2"/>
          <a:srcRect l="19674" t="18922" r="21304" b="9546"/>
          <a:stretch/>
        </p:blipFill>
        <p:spPr>
          <a:xfrm>
            <a:off x="2203065" y="1247912"/>
            <a:ext cx="7785870" cy="5305289"/>
          </a:xfrm>
          <a:prstGeom prst="rect">
            <a:avLst/>
          </a:prstGeom>
        </p:spPr>
      </p:pic>
    </p:spTree>
    <p:extLst>
      <p:ext uri="{BB962C8B-B14F-4D97-AF65-F5344CB8AC3E}">
        <p14:creationId xmlns:p14="http://schemas.microsoft.com/office/powerpoint/2010/main" val="2925190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grass, outdoor, sky, cow&#10;&#10;Description automatically generated">
            <a:extLst>
              <a:ext uri="{FF2B5EF4-FFF2-40B4-BE49-F238E27FC236}">
                <a16:creationId xmlns:a16="http://schemas.microsoft.com/office/drawing/2014/main" id="{76AC763C-0A1A-46ED-AA62-455958ECB18C}"/>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813848" y="1253331"/>
            <a:ext cx="6564304" cy="4351338"/>
          </a:xfrm>
        </p:spPr>
      </p:pic>
      <p:sp>
        <p:nvSpPr>
          <p:cNvPr id="6" name="Thought Bubble: Cloud 5">
            <a:extLst>
              <a:ext uri="{FF2B5EF4-FFF2-40B4-BE49-F238E27FC236}">
                <a16:creationId xmlns:a16="http://schemas.microsoft.com/office/drawing/2014/main" id="{2FDF635B-8C9F-46AA-84B6-545EC35EB0CC}"/>
              </a:ext>
            </a:extLst>
          </p:cNvPr>
          <p:cNvSpPr/>
          <p:nvPr/>
        </p:nvSpPr>
        <p:spPr>
          <a:xfrm>
            <a:off x="176001" y="219396"/>
            <a:ext cx="3138699" cy="1427789"/>
          </a:xfrm>
          <a:prstGeom prst="cloudCallout">
            <a:avLst>
              <a:gd name="adj1" fmla="val 50464"/>
              <a:gd name="adj2" fmla="val 608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What can you see in this picture?</a:t>
            </a:r>
          </a:p>
        </p:txBody>
      </p:sp>
      <p:sp>
        <p:nvSpPr>
          <p:cNvPr id="8" name="Thought Bubble: Cloud 7">
            <a:extLst>
              <a:ext uri="{FF2B5EF4-FFF2-40B4-BE49-F238E27FC236}">
                <a16:creationId xmlns:a16="http://schemas.microsoft.com/office/drawing/2014/main" id="{DF75A03C-9925-4329-8A98-4740137B124C}"/>
              </a:ext>
            </a:extLst>
          </p:cNvPr>
          <p:cNvSpPr/>
          <p:nvPr/>
        </p:nvSpPr>
        <p:spPr>
          <a:xfrm>
            <a:off x="111034" y="5266943"/>
            <a:ext cx="2767781" cy="1371661"/>
          </a:xfrm>
          <a:prstGeom prst="cloudCallout">
            <a:avLst>
              <a:gd name="adj1" fmla="val 53716"/>
              <a:gd name="adj2" fmla="val -769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What different colours can you see?</a:t>
            </a:r>
          </a:p>
        </p:txBody>
      </p:sp>
      <p:sp>
        <p:nvSpPr>
          <p:cNvPr id="10" name="Thought Bubble: Cloud 9">
            <a:extLst>
              <a:ext uri="{FF2B5EF4-FFF2-40B4-BE49-F238E27FC236}">
                <a16:creationId xmlns:a16="http://schemas.microsoft.com/office/drawing/2014/main" id="{D26099C0-61ED-4406-A9C3-BD539FE2B811}"/>
              </a:ext>
            </a:extLst>
          </p:cNvPr>
          <p:cNvSpPr/>
          <p:nvPr/>
        </p:nvSpPr>
        <p:spPr>
          <a:xfrm>
            <a:off x="9047809" y="5210816"/>
            <a:ext cx="2968190" cy="1427788"/>
          </a:xfrm>
          <a:prstGeom prst="cloudCallout">
            <a:avLst>
              <a:gd name="adj1" fmla="val -52675"/>
              <a:gd name="adj2" fmla="val -588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What do you like about this picture?</a:t>
            </a:r>
          </a:p>
        </p:txBody>
      </p:sp>
      <p:sp>
        <p:nvSpPr>
          <p:cNvPr id="11" name="Thought Bubble: Cloud 10">
            <a:extLst>
              <a:ext uri="{FF2B5EF4-FFF2-40B4-BE49-F238E27FC236}">
                <a16:creationId xmlns:a16="http://schemas.microsoft.com/office/drawing/2014/main" id="{004EC676-5D46-4061-A38D-E08EC50E86BF}"/>
              </a:ext>
            </a:extLst>
          </p:cNvPr>
          <p:cNvSpPr/>
          <p:nvPr/>
        </p:nvSpPr>
        <p:spPr>
          <a:xfrm>
            <a:off x="8916466" y="219396"/>
            <a:ext cx="2767263" cy="1427789"/>
          </a:xfrm>
          <a:prstGeom prst="cloudCallout">
            <a:avLst>
              <a:gd name="adj1" fmla="val -37354"/>
              <a:gd name="adj2" fmla="val 759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What can you see in the nearest field?</a:t>
            </a:r>
          </a:p>
        </p:txBody>
      </p:sp>
      <p:pic>
        <p:nvPicPr>
          <p:cNvPr id="13" name="Recorded Sound">
            <a:hlinkClick r:id="" action="ppaction://media"/>
            <a:extLst>
              <a:ext uri="{FF2B5EF4-FFF2-40B4-BE49-F238E27FC236}">
                <a16:creationId xmlns:a16="http://schemas.microsoft.com/office/drawing/2014/main" id="{79D864BE-5F26-4CE9-9530-8F504D7508D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08271" y="1787290"/>
            <a:ext cx="609600" cy="609600"/>
          </a:xfrm>
          <a:prstGeom prst="rect">
            <a:avLst/>
          </a:prstGeom>
        </p:spPr>
      </p:pic>
    </p:spTree>
    <p:extLst>
      <p:ext uri="{BB962C8B-B14F-4D97-AF65-F5344CB8AC3E}">
        <p14:creationId xmlns:p14="http://schemas.microsoft.com/office/powerpoint/2010/main" val="2952085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707"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F9808-69BC-489E-8D84-F074108A5964}"/>
              </a:ext>
            </a:extLst>
          </p:cNvPr>
          <p:cNvSpPr>
            <a:spLocks noGrp="1"/>
          </p:cNvSpPr>
          <p:nvPr>
            <p:ph type="title"/>
          </p:nvPr>
        </p:nvSpPr>
        <p:spPr/>
        <p:txBody>
          <a:bodyPr/>
          <a:lstStyle/>
          <a:p>
            <a:r>
              <a:rPr lang="en-GB" dirty="0"/>
              <a:t>Thinking time </a:t>
            </a:r>
          </a:p>
        </p:txBody>
      </p:sp>
      <p:sp>
        <p:nvSpPr>
          <p:cNvPr id="3" name="Content Placeholder 2">
            <a:extLst>
              <a:ext uri="{FF2B5EF4-FFF2-40B4-BE49-F238E27FC236}">
                <a16:creationId xmlns:a16="http://schemas.microsoft.com/office/drawing/2014/main" id="{B302307D-AED1-42AF-B421-F1F693421BF2}"/>
              </a:ext>
            </a:extLst>
          </p:cNvPr>
          <p:cNvSpPr>
            <a:spLocks noGrp="1"/>
          </p:cNvSpPr>
          <p:nvPr>
            <p:ph idx="1"/>
          </p:nvPr>
        </p:nvSpPr>
        <p:spPr/>
        <p:txBody>
          <a:bodyPr>
            <a:normAutofit lnSpcReduction="10000"/>
          </a:bodyPr>
          <a:lstStyle/>
          <a:p>
            <a:pPr marL="0" indent="0">
              <a:buNone/>
            </a:pPr>
            <a:r>
              <a:rPr lang="en-GB" dirty="0">
                <a:solidFill>
                  <a:srgbClr val="FF0000"/>
                </a:solidFill>
              </a:rPr>
              <a:t>In the picture, there are plastic tubes. Inside each tube is a tree that has been planted recently and is starting to grow. </a:t>
            </a:r>
          </a:p>
          <a:p>
            <a:pPr marL="0" indent="0">
              <a:buNone/>
            </a:pPr>
            <a:endParaRPr lang="en-GB" dirty="0"/>
          </a:p>
          <a:p>
            <a:pPr marL="0" indent="0">
              <a:buNone/>
            </a:pPr>
            <a:r>
              <a:rPr lang="en-GB" dirty="0">
                <a:solidFill>
                  <a:srgbClr val="92D050"/>
                </a:solidFill>
              </a:rPr>
              <a:t>What do you think the plastic tubes are used for?</a:t>
            </a:r>
          </a:p>
          <a:p>
            <a:pPr marL="0" indent="0">
              <a:buNone/>
            </a:pPr>
            <a:endParaRPr lang="en-GB" dirty="0"/>
          </a:p>
          <a:p>
            <a:pPr marL="0" indent="0">
              <a:buNone/>
            </a:pPr>
            <a:r>
              <a:rPr lang="en-GB" dirty="0">
                <a:solidFill>
                  <a:srgbClr val="7030A0"/>
                </a:solidFill>
              </a:rPr>
              <a:t>A tube is sometimes put around the trees to help protect it from bad weather and stop animals eating it before it has time to grow. </a:t>
            </a:r>
          </a:p>
          <a:p>
            <a:pPr marL="0" indent="0">
              <a:buNone/>
            </a:pPr>
            <a:endParaRPr lang="en-GB" dirty="0"/>
          </a:p>
          <a:p>
            <a:pPr marL="0" indent="0">
              <a:buNone/>
            </a:pPr>
            <a:r>
              <a:rPr lang="en-GB" dirty="0">
                <a:solidFill>
                  <a:srgbClr val="002060"/>
                </a:solidFill>
              </a:rPr>
              <a:t>Have you seen these plastic tubes around young trees before?</a:t>
            </a:r>
          </a:p>
          <a:p>
            <a:pPr marL="0" indent="0">
              <a:buNone/>
            </a:pPr>
            <a:endParaRPr lang="en-GB" dirty="0"/>
          </a:p>
        </p:txBody>
      </p:sp>
      <p:pic>
        <p:nvPicPr>
          <p:cNvPr id="4" name="Recorded Sound">
            <a:hlinkClick r:id="" action="ppaction://media"/>
            <a:extLst>
              <a:ext uri="{FF2B5EF4-FFF2-40B4-BE49-F238E27FC236}">
                <a16:creationId xmlns:a16="http://schemas.microsoft.com/office/drawing/2014/main" id="{B137AAE7-0B99-4B49-8CDF-867F5768928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128591" y="1023832"/>
            <a:ext cx="609600" cy="609600"/>
          </a:xfrm>
          <a:prstGeom prst="rect">
            <a:avLst/>
          </a:prstGeom>
        </p:spPr>
      </p:pic>
    </p:spTree>
    <p:extLst>
      <p:ext uri="{BB962C8B-B14F-4D97-AF65-F5344CB8AC3E}">
        <p14:creationId xmlns:p14="http://schemas.microsoft.com/office/powerpoint/2010/main" val="181564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35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6F797F-A709-4120-9AF5-FFDCC48F5165}"/>
              </a:ext>
            </a:extLst>
          </p:cNvPr>
          <p:cNvSpPr>
            <a:spLocks noGrp="1"/>
          </p:cNvSpPr>
          <p:nvPr>
            <p:ph idx="1"/>
          </p:nvPr>
        </p:nvSpPr>
        <p:spPr>
          <a:xfrm>
            <a:off x="676656" y="1007166"/>
            <a:ext cx="10753725" cy="4770700"/>
          </a:xfrm>
        </p:spPr>
        <p:txBody>
          <a:bodyPr>
            <a:normAutofit/>
          </a:bodyPr>
          <a:lstStyle/>
          <a:p>
            <a:pPr marL="0" indent="0">
              <a:buNone/>
            </a:pPr>
            <a:r>
              <a:rPr lang="en-GB" dirty="0">
                <a:solidFill>
                  <a:srgbClr val="FFC000"/>
                </a:solidFill>
              </a:rPr>
              <a:t>It has been in the news recently that planting trees is very important and that all countries should make it a priority. This is because lots of trees are cut down every year so we need to grow new ones. We cut down trees for lots of reasons, usually its to make things. </a:t>
            </a:r>
          </a:p>
          <a:p>
            <a:pPr marL="0" indent="0">
              <a:buNone/>
            </a:pPr>
            <a:endParaRPr lang="en-GB" dirty="0">
              <a:solidFill>
                <a:srgbClr val="FFC000"/>
              </a:solidFill>
            </a:endParaRPr>
          </a:p>
          <a:p>
            <a:pPr marL="0" indent="0">
              <a:buNone/>
            </a:pPr>
            <a:r>
              <a:rPr lang="en-GB" dirty="0">
                <a:solidFill>
                  <a:srgbClr val="0070C0"/>
                </a:solidFill>
              </a:rPr>
              <a:t>Can you think of anything that is made from wood?</a:t>
            </a:r>
          </a:p>
          <a:p>
            <a:pPr marL="0" indent="0">
              <a:buNone/>
            </a:pPr>
            <a:endParaRPr lang="en-GB" dirty="0">
              <a:solidFill>
                <a:srgbClr val="FFC000"/>
              </a:solidFill>
            </a:endParaRPr>
          </a:p>
          <a:p>
            <a:pPr marL="0" indent="0">
              <a:buNone/>
            </a:pPr>
            <a:r>
              <a:rPr lang="en-GB" dirty="0">
                <a:solidFill>
                  <a:srgbClr val="00B050"/>
                </a:solidFill>
              </a:rPr>
              <a:t>Trees are also important because some animals live in them. These animals use trees for shelter and for food.</a:t>
            </a:r>
          </a:p>
          <a:p>
            <a:pPr marL="0" indent="0">
              <a:buNone/>
            </a:pPr>
            <a:endParaRPr lang="en-GB" dirty="0"/>
          </a:p>
          <a:p>
            <a:pPr marL="0" indent="0">
              <a:buNone/>
            </a:pPr>
            <a:r>
              <a:rPr lang="en-GB" dirty="0">
                <a:solidFill>
                  <a:srgbClr val="FB11CE"/>
                </a:solidFill>
              </a:rPr>
              <a:t>Can you think of any animals that live in trees? </a:t>
            </a:r>
          </a:p>
        </p:txBody>
      </p:sp>
      <p:pic>
        <p:nvPicPr>
          <p:cNvPr id="5" name="Recorded Sound">
            <a:hlinkClick r:id="" action="ppaction://media"/>
            <a:extLst>
              <a:ext uri="{FF2B5EF4-FFF2-40B4-BE49-F238E27FC236}">
                <a16:creationId xmlns:a16="http://schemas.microsoft.com/office/drawing/2014/main" id="{36D6C754-CFDE-470E-AACF-6B6F1D00C8B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1132" y="470534"/>
            <a:ext cx="609600" cy="609600"/>
          </a:xfrm>
          <a:prstGeom prst="rect">
            <a:avLst/>
          </a:prstGeom>
        </p:spPr>
      </p:pic>
    </p:spTree>
    <p:extLst>
      <p:ext uri="{BB962C8B-B14F-4D97-AF65-F5344CB8AC3E}">
        <p14:creationId xmlns:p14="http://schemas.microsoft.com/office/powerpoint/2010/main" val="724263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397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C359A0-01FB-41B2-90F5-2496541FB8C0}"/>
              </a:ext>
            </a:extLst>
          </p:cNvPr>
          <p:cNvPicPr>
            <a:picLocks noChangeAspect="1"/>
          </p:cNvPicPr>
          <p:nvPr/>
        </p:nvPicPr>
        <p:blipFill rotWithShape="1">
          <a:blip r:embed="rId4"/>
          <a:srcRect l="20543" t="17955" r="20326" b="8385"/>
          <a:stretch/>
        </p:blipFill>
        <p:spPr>
          <a:xfrm>
            <a:off x="1205948" y="0"/>
            <a:ext cx="9780104" cy="6849669"/>
          </a:xfrm>
          <a:prstGeom prst="rect">
            <a:avLst/>
          </a:prstGeom>
        </p:spPr>
      </p:pic>
      <p:pic>
        <p:nvPicPr>
          <p:cNvPr id="4" name="Recorded Sound">
            <a:hlinkClick r:id="" action="ppaction://media"/>
            <a:extLst>
              <a:ext uri="{FF2B5EF4-FFF2-40B4-BE49-F238E27FC236}">
                <a16:creationId xmlns:a16="http://schemas.microsoft.com/office/drawing/2014/main" id="{4745D88D-57CC-4746-9263-271B1521D1E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03583" y="301486"/>
            <a:ext cx="609600" cy="609600"/>
          </a:xfrm>
          <a:prstGeom prst="rect">
            <a:avLst/>
          </a:prstGeom>
        </p:spPr>
      </p:pic>
    </p:spTree>
    <p:extLst>
      <p:ext uri="{BB962C8B-B14F-4D97-AF65-F5344CB8AC3E}">
        <p14:creationId xmlns:p14="http://schemas.microsoft.com/office/powerpoint/2010/main" val="668694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507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1962A-13EF-4FEF-9F93-181691A1ACFD}"/>
              </a:ext>
            </a:extLst>
          </p:cNvPr>
          <p:cNvSpPr>
            <a:spLocks noGrp="1"/>
          </p:cNvSpPr>
          <p:nvPr>
            <p:ph type="title"/>
          </p:nvPr>
        </p:nvSpPr>
        <p:spPr>
          <a:xfrm>
            <a:off x="638174" y="459776"/>
            <a:ext cx="10772775" cy="1658198"/>
          </a:xfrm>
        </p:spPr>
        <p:txBody>
          <a:bodyPr/>
          <a:lstStyle/>
          <a:p>
            <a:r>
              <a:rPr lang="en-GB" dirty="0"/>
              <a:t>Follow up activities…</a:t>
            </a:r>
          </a:p>
        </p:txBody>
      </p:sp>
      <p:sp>
        <p:nvSpPr>
          <p:cNvPr id="3" name="Content Placeholder 2">
            <a:extLst>
              <a:ext uri="{FF2B5EF4-FFF2-40B4-BE49-F238E27FC236}">
                <a16:creationId xmlns:a16="http://schemas.microsoft.com/office/drawing/2014/main" id="{DC5574B9-8B19-429A-8A84-F3438A2F4011}"/>
              </a:ext>
            </a:extLst>
          </p:cNvPr>
          <p:cNvSpPr>
            <a:spLocks noGrp="1"/>
          </p:cNvSpPr>
          <p:nvPr>
            <p:ph idx="1"/>
          </p:nvPr>
        </p:nvSpPr>
        <p:spPr>
          <a:xfrm>
            <a:off x="657224" y="1789044"/>
            <a:ext cx="10753725" cy="4439396"/>
          </a:xfrm>
        </p:spPr>
        <p:txBody>
          <a:bodyPr>
            <a:normAutofit lnSpcReduction="10000"/>
          </a:bodyPr>
          <a:lstStyle/>
          <a:p>
            <a:r>
              <a:rPr lang="en-GB" dirty="0"/>
              <a:t>Can you please choose one of these activities to complete:</a:t>
            </a:r>
          </a:p>
          <a:p>
            <a:endParaRPr lang="en-GB" dirty="0"/>
          </a:p>
          <a:p>
            <a:r>
              <a:rPr lang="en-GB" dirty="0">
                <a:solidFill>
                  <a:srgbClr val="FFC000"/>
                </a:solidFill>
              </a:rPr>
              <a:t>Can you find any objects around your home that are made from wood</a:t>
            </a:r>
            <a:r>
              <a:rPr lang="en-GB" dirty="0"/>
              <a:t>?</a:t>
            </a:r>
          </a:p>
          <a:p>
            <a:pPr marL="0" indent="0">
              <a:buNone/>
            </a:pPr>
            <a:r>
              <a:rPr lang="en-GB" dirty="0"/>
              <a:t>	</a:t>
            </a:r>
            <a:r>
              <a:rPr lang="en-GB" dirty="0">
                <a:solidFill>
                  <a:srgbClr val="7030A0"/>
                </a:solidFill>
              </a:rPr>
              <a:t>How many can you find?</a:t>
            </a:r>
          </a:p>
          <a:p>
            <a:endParaRPr lang="en-GB" dirty="0"/>
          </a:p>
          <a:p>
            <a:r>
              <a:rPr lang="en-GB" dirty="0">
                <a:solidFill>
                  <a:schemeClr val="tx2">
                    <a:lumMod val="50000"/>
                    <a:lumOff val="50000"/>
                  </a:schemeClr>
                </a:solidFill>
              </a:rPr>
              <a:t>Can you label the different parts of a tree?</a:t>
            </a:r>
          </a:p>
          <a:p>
            <a:endParaRPr lang="en-GB" dirty="0">
              <a:solidFill>
                <a:schemeClr val="tx2">
                  <a:lumMod val="50000"/>
                  <a:lumOff val="50000"/>
                </a:schemeClr>
              </a:solidFill>
            </a:endParaRPr>
          </a:p>
          <a:p>
            <a:r>
              <a:rPr lang="en-GB">
                <a:solidFill>
                  <a:srgbClr val="00B050"/>
                </a:solidFill>
              </a:rPr>
              <a:t>Can </a:t>
            </a:r>
            <a:r>
              <a:rPr lang="en-GB" dirty="0">
                <a:solidFill>
                  <a:srgbClr val="00B050"/>
                </a:solidFill>
              </a:rPr>
              <a:t>you draw the correct number of leaves on the trees?</a:t>
            </a:r>
          </a:p>
          <a:p>
            <a:endParaRPr lang="en-GB" dirty="0"/>
          </a:p>
          <a:p>
            <a:r>
              <a:rPr lang="en-GB" dirty="0">
                <a:solidFill>
                  <a:srgbClr val="FF0000"/>
                </a:solidFill>
              </a:rPr>
              <a:t>Can you make a collage of a tree using leaves and twigs?</a:t>
            </a:r>
          </a:p>
          <a:p>
            <a:endParaRPr lang="en-GB" dirty="0"/>
          </a:p>
        </p:txBody>
      </p:sp>
    </p:spTree>
    <p:extLst>
      <p:ext uri="{BB962C8B-B14F-4D97-AF65-F5344CB8AC3E}">
        <p14:creationId xmlns:p14="http://schemas.microsoft.com/office/powerpoint/2010/main" val="1561180747"/>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docProps/app.xml><?xml version="1.0" encoding="utf-8"?>
<Properties xmlns="http://schemas.openxmlformats.org/officeDocument/2006/extended-properties" xmlns:vt="http://schemas.openxmlformats.org/officeDocument/2006/docPropsVTypes">
  <Template>Metropolitan</Template>
  <TotalTime>309</TotalTime>
  <Words>286</Words>
  <Application>Microsoft Office PowerPoint</Application>
  <PresentationFormat>Widescreen</PresentationFormat>
  <Paragraphs>31</Paragraphs>
  <Slides>6</Slides>
  <Notes>0</Notes>
  <HiddenSlides>0</HiddenSlides>
  <MMClips>4</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 Light</vt:lpstr>
      <vt:lpstr>Metropolitan</vt:lpstr>
      <vt:lpstr>Welcome to this Week’s Picture News</vt:lpstr>
      <vt:lpstr>PowerPoint Presentation</vt:lpstr>
      <vt:lpstr>Thinking time </vt:lpstr>
      <vt:lpstr>PowerPoint Presentation</vt:lpstr>
      <vt:lpstr>PowerPoint Presentation</vt:lpstr>
      <vt:lpstr>Follow up activities…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this Week’s Picture News</dc:title>
  <dc:creator>Thewsey, Laurel (Student)</dc:creator>
  <cp:lastModifiedBy>Thewsey, Laurel (Student)</cp:lastModifiedBy>
  <cp:revision>6</cp:revision>
  <dcterms:created xsi:type="dcterms:W3CDTF">2021-02-05T10:42:25Z</dcterms:created>
  <dcterms:modified xsi:type="dcterms:W3CDTF">2021-02-05T15:55:21Z</dcterms:modified>
</cp:coreProperties>
</file>