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9" r:id="rId8"/>
  </p:sldMasterIdLst>
  <p:notesMasterIdLst>
    <p:notesMasterId r:id="rId24"/>
  </p:notesMasterIdLst>
  <p:sldIdLst>
    <p:sldId id="296" r:id="rId9"/>
    <p:sldId id="297" r:id="rId10"/>
    <p:sldId id="338" r:id="rId11"/>
    <p:sldId id="354" r:id="rId12"/>
    <p:sldId id="299" r:id="rId13"/>
    <p:sldId id="326" r:id="rId14"/>
    <p:sldId id="340" r:id="rId15"/>
    <p:sldId id="342" r:id="rId16"/>
    <p:sldId id="358" r:id="rId17"/>
    <p:sldId id="355" r:id="rId18"/>
    <p:sldId id="366" r:id="rId19"/>
    <p:sldId id="367" r:id="rId20"/>
    <p:sldId id="362" r:id="rId21"/>
    <p:sldId id="363" r:id="rId22"/>
    <p:sldId id="3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544"/>
    <a:srgbClr val="CF7A0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440" y="60"/>
      </p:cViewPr>
      <p:guideLst>
        <p:guide orient="horz" pos="2183"/>
        <p:guide pos="37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.Thewsey" userId="239e542b-f53a-4395-baa2-d85943bca2c7" providerId="ADAL" clId="{B193E8C7-EC28-4CA7-BF28-5E69A4D3A6E5}"/>
    <pc:docChg chg="delSld">
      <pc:chgData name="L.Thewsey" userId="239e542b-f53a-4395-baa2-d85943bca2c7" providerId="ADAL" clId="{B193E8C7-EC28-4CA7-BF28-5E69A4D3A6E5}" dt="2023-03-10T07:58:46.885" v="1" actId="47"/>
      <pc:docMkLst>
        <pc:docMk/>
      </pc:docMkLst>
      <pc:sldChg chg="del">
        <pc:chgData name="L.Thewsey" userId="239e542b-f53a-4395-baa2-d85943bca2c7" providerId="ADAL" clId="{B193E8C7-EC28-4CA7-BF28-5E69A4D3A6E5}" dt="2023-03-10T07:58:37.398" v="0" actId="47"/>
        <pc:sldMkLst>
          <pc:docMk/>
          <pc:sldMk cId="3782242679" sldId="301"/>
        </pc:sldMkLst>
      </pc:sldChg>
      <pc:sldChg chg="del">
        <pc:chgData name="L.Thewsey" userId="239e542b-f53a-4395-baa2-d85943bca2c7" providerId="ADAL" clId="{B193E8C7-EC28-4CA7-BF28-5E69A4D3A6E5}" dt="2023-03-10T07:58:46.885" v="1" actId="47"/>
        <pc:sldMkLst>
          <pc:docMk/>
          <pc:sldMk cId="3650553004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E6FC11-5330-41D5-ADA3-286D834BB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788" y="2005712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24331-4E81-4E30-8A09-141FF23D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F7575-0918-4145-B01F-50B70D696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84954-7A9E-4877-AD5B-5CCFF98A9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D3BBD-169F-4B06-9D38-EA355617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275A4-DAFC-461B-9CD4-93A0393AB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C786-1491-4AFE-A354-08D81413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8AC3A-1571-4088-A831-4C6D29126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66EAD-5BC8-4364-9123-726B135EC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063B0-2498-497B-A776-27A170637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74115-6A36-4FAA-B99A-CDF5F20BB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CB6F7-6304-4396-935F-AA5D4E361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AE637-69F2-458E-8C36-79883E67C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245E1-5B8A-48F8-ACE3-372A4AB12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3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CC3B-9400-4F22-BA57-018949F4F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4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CAF5D-EFEF-4CB3-8207-7E0DC19DC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2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A6C4A-3963-42E3-92B7-1251C8B92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2ED57-9834-41FF-BD8D-17EB0521E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8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95B87-89ED-4CC3-88D0-5DBAC3F67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06CC3-E72C-47E1-941A-D52631F4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8BB22-CD7A-47D2-9F14-A4620654B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F8B00-DAAD-453B-8C2D-431C56CD0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BA77B-0B74-41AA-8900-E2FE49D87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47047-3D0E-46A1-BEEB-2D72C8A2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4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3FA7F-45F2-4A33-BBAC-E1C49F8AC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37E38-D9D7-45B0-82A6-C1EB579E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0230C-BFC4-44FA-BDF8-84B419F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7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10B00-46E1-4335-9DC5-535460511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7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2CBEC-D3FD-482F-B366-F1C42DC45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73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784D9-393E-48E8-88EF-737D1D7E1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68009-5AD9-4915-B8EB-ABAF98273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3BE3F-CB2F-4140-9C45-912D6D5E0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6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9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929" y="2481943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1 - 3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929" y="2476263"/>
            <a:ext cx="7174478" cy="3867742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the rest </a:t>
            </a:r>
            <a:br>
              <a:rPr lang="en-US" dirty="0"/>
            </a:br>
            <a:r>
              <a:rPr lang="en-US" dirty="0"/>
              <a:t>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44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541C9-E293-4BEB-B886-890D8DA7B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144DA-90A0-47A1-AD6B-427E095C6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C0B00-6464-4F60-9765-299128ED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AD26D-6351-4A54-9237-8AFFC5351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0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29699-EAB8-4E1E-AFDE-610BC6FA9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2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1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89322-D670-4D83-9DD2-11A34E4177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DEF9D-8C59-419A-97E9-DA1B0046B7A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55B83-7231-42DA-AE82-E6A9DAE4E6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BE4DA-3879-41F6-947C-F4759C85C3B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77AF6-3D3F-4521-95E1-D2112D491D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1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53.tmp"/><Relationship Id="rId4" Type="http://schemas.openxmlformats.org/officeDocument/2006/relationships/image" Target="../media/image4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46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53.tm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53.tmp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292D5-4D76-27C7-081F-61EBC080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6" y="2188356"/>
            <a:ext cx="760846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36"/>
    </mc:Choice>
    <mc:Fallback xmlns="">
      <p:transition spd="slow" advClick="0" advTm="102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963001" y="1033324"/>
            <a:ext cx="3608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tall is the tower of cubes?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3B2EB7-71A7-6FFC-9FB7-8C9859A9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43" y="5414393"/>
            <a:ext cx="747045" cy="7470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1A64994-BF79-B258-49FC-BF7FE2007C65}"/>
              </a:ext>
            </a:extLst>
          </p:cNvPr>
          <p:cNvSpPr txBox="1"/>
          <p:nvPr/>
        </p:nvSpPr>
        <p:spPr>
          <a:xfrm>
            <a:off x="5319462" y="555708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C19891-B73A-1AC6-69F2-46C02A5A9A97}"/>
              </a:ext>
            </a:extLst>
          </p:cNvPr>
          <p:cNvSpPr txBox="1"/>
          <p:nvPr/>
        </p:nvSpPr>
        <p:spPr>
          <a:xfrm>
            <a:off x="963000" y="3524701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start is lined up with </a:t>
            </a:r>
            <a:r>
              <a:rPr lang="en-GB" sz="3200" u="sng" dirty="0">
                <a:latin typeface="Comic Sans MS" panose="030F0702030302020204" pitchFamily="66" charset="0"/>
              </a:rPr>
              <a:t>		</a:t>
            </a:r>
            <a:r>
              <a:rPr lang="en-GB" sz="3200" dirty="0">
                <a:latin typeface="Comic Sans MS" panose="030F0702030302020204" pitchFamily="66" charset="0"/>
              </a:rPr>
              <a:t> 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F42BF4-6E49-4B87-376E-F99C1ADD5F40}"/>
              </a:ext>
            </a:extLst>
          </p:cNvPr>
          <p:cNvSpPr txBox="1"/>
          <p:nvPr/>
        </p:nvSpPr>
        <p:spPr>
          <a:xfrm>
            <a:off x="963000" y="4182260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end is lined up with </a:t>
            </a:r>
            <a:r>
              <a:rPr lang="en-GB" sz="3200" u="sng" dirty="0">
                <a:latin typeface="Comic Sans MS" panose="030F0702030302020204" pitchFamily="66" charset="0"/>
              </a:rPr>
              <a:t>	 </a:t>
            </a:r>
            <a:r>
              <a:rPr lang="en-GB" sz="3200" dirty="0">
                <a:latin typeface="Comic Sans MS" panose="030F0702030302020204" pitchFamily="66" charset="0"/>
              </a:rPr>
              <a:t> 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5B80D-6C4F-21ED-F3F4-DFCD880A51DA}"/>
              </a:ext>
            </a:extLst>
          </p:cNvPr>
          <p:cNvSpPr txBox="1"/>
          <p:nvPr/>
        </p:nvSpPr>
        <p:spPr>
          <a:xfrm>
            <a:off x="963000" y="4839819"/>
            <a:ext cx="720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tower is </a:t>
            </a:r>
            <a:r>
              <a:rPr lang="en-GB" sz="3200" u="sng" dirty="0">
                <a:latin typeface="Comic Sans MS" panose="030F0702030302020204" pitchFamily="66" charset="0"/>
              </a:rPr>
              <a:t>		</a:t>
            </a:r>
            <a:r>
              <a:rPr lang="en-GB" sz="3200" dirty="0">
                <a:latin typeface="Comic Sans MS" panose="030F0702030302020204" pitchFamily="66" charset="0"/>
              </a:rPr>
              <a:t> cm tall.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2BCE5-A41B-A883-6C68-E9BA1788F3A5}"/>
              </a:ext>
            </a:extLst>
          </p:cNvPr>
          <p:cNvSpPr txBox="1"/>
          <p:nvPr/>
        </p:nvSpPr>
        <p:spPr>
          <a:xfrm>
            <a:off x="6044774" y="353804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2B8A14-B44A-530C-B348-D52A903E8325}"/>
              </a:ext>
            </a:extLst>
          </p:cNvPr>
          <p:cNvSpPr txBox="1"/>
          <p:nvPr/>
        </p:nvSpPr>
        <p:spPr>
          <a:xfrm>
            <a:off x="5682344" y="419411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E1B227-B4EB-0C20-1FDB-B8C77943D3BC}"/>
              </a:ext>
            </a:extLst>
          </p:cNvPr>
          <p:cNvSpPr txBox="1"/>
          <p:nvPr/>
        </p:nvSpPr>
        <p:spPr>
          <a:xfrm>
            <a:off x="3675238" y="484679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92BB809D-7AD5-831E-1D68-FBEA7E7225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867" y="2657816"/>
            <a:ext cx="513882" cy="614249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D7CECCA-A772-B6AB-E951-1771568DF7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867" y="2165165"/>
            <a:ext cx="513882" cy="614249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787E9DAC-4E60-84C8-F864-17C50B18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867" y="1672514"/>
            <a:ext cx="513882" cy="614249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F803916B-95E6-3EEB-2E39-D98633AA76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867" y="1179868"/>
            <a:ext cx="513882" cy="6142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FFA7F-D4B4-7D25-2A5C-243E472F7537}"/>
              </a:ext>
            </a:extLst>
          </p:cNvPr>
          <p:cNvCxnSpPr>
            <a:cxnSpLocks/>
          </p:cNvCxnSpPr>
          <p:nvPr/>
        </p:nvCxnSpPr>
        <p:spPr>
          <a:xfrm flipH="1">
            <a:off x="5070626" y="3243861"/>
            <a:ext cx="116327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6329F5-B939-B97B-12A5-23FFA63FBC8A}"/>
              </a:ext>
            </a:extLst>
          </p:cNvPr>
          <p:cNvCxnSpPr>
            <a:cxnSpLocks/>
          </p:cNvCxnSpPr>
          <p:nvPr/>
        </p:nvCxnSpPr>
        <p:spPr>
          <a:xfrm flipH="1">
            <a:off x="5180574" y="1265435"/>
            <a:ext cx="105332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84C81F7-D2FF-8FED-0CA8-B55E3D41FB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175"/>
          <a:stretch/>
        </p:blipFill>
        <p:spPr>
          <a:xfrm rot="16200000">
            <a:off x="5088869" y="1441908"/>
            <a:ext cx="3183981" cy="817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7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2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B7836B7-646C-5DAC-4CCD-39B63C47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85" y="2352130"/>
            <a:ext cx="6506896" cy="83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168D6-5FE9-7F68-0B44-A8FB24FABDE0}"/>
              </a:ext>
            </a:extLst>
          </p:cNvPr>
          <p:cNvSpPr txBox="1"/>
          <p:nvPr/>
        </p:nvSpPr>
        <p:spPr>
          <a:xfrm>
            <a:off x="1036715" y="571307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length of each line?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2C5D8B6-7865-B83B-62F4-40C6C152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85" y="4168325"/>
            <a:ext cx="6506896" cy="8324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329E2-113C-6364-4177-19DFBB0D841B}"/>
              </a:ext>
            </a:extLst>
          </p:cNvPr>
          <p:cNvCxnSpPr/>
          <p:nvPr/>
        </p:nvCxnSpPr>
        <p:spPr>
          <a:xfrm>
            <a:off x="1210033" y="2282562"/>
            <a:ext cx="27913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DFF37E-DB89-B5B6-624C-5BE5813D99AA}"/>
              </a:ext>
            </a:extLst>
          </p:cNvPr>
          <p:cNvCxnSpPr>
            <a:cxnSpLocks/>
          </p:cNvCxnSpPr>
          <p:nvPr/>
        </p:nvCxnSpPr>
        <p:spPr>
          <a:xfrm>
            <a:off x="1210033" y="4098758"/>
            <a:ext cx="399448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E1E976-67E3-9A41-4DB1-033156C2E430}"/>
              </a:ext>
            </a:extLst>
          </p:cNvPr>
          <p:cNvSpPr txBox="1"/>
          <p:nvPr/>
        </p:nvSpPr>
        <p:spPr>
          <a:xfrm>
            <a:off x="1034686" y="1533098"/>
            <a:ext cx="53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AA1C1-1F25-B8F7-42C1-5CF513688ABB}"/>
              </a:ext>
            </a:extLst>
          </p:cNvPr>
          <p:cNvSpPr txBox="1"/>
          <p:nvPr/>
        </p:nvSpPr>
        <p:spPr>
          <a:xfrm>
            <a:off x="1036714" y="3349294"/>
            <a:ext cx="53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46187-86CE-E3DC-799B-09D83F0A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812" y="5357128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1FB69E-18B8-59D7-7619-43BB9A9B4652}"/>
              </a:ext>
            </a:extLst>
          </p:cNvPr>
          <p:cNvSpPr txBox="1"/>
          <p:nvPr/>
        </p:nvSpPr>
        <p:spPr>
          <a:xfrm>
            <a:off x="5363331" y="549981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6F022D-54DD-6596-FBB1-94B8273CC473}"/>
              </a:ext>
            </a:extLst>
          </p:cNvPr>
          <p:cNvCxnSpPr>
            <a:cxnSpLocks/>
          </p:cNvCxnSpPr>
          <p:nvPr/>
        </p:nvCxnSpPr>
        <p:spPr>
          <a:xfrm>
            <a:off x="1203158" y="2047845"/>
            <a:ext cx="0" cy="5551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C5341-9517-AD6F-7B97-80B168AFDF76}"/>
              </a:ext>
            </a:extLst>
          </p:cNvPr>
          <p:cNvCxnSpPr>
            <a:cxnSpLocks/>
          </p:cNvCxnSpPr>
          <p:nvPr/>
        </p:nvCxnSpPr>
        <p:spPr>
          <a:xfrm>
            <a:off x="4009380" y="1980424"/>
            <a:ext cx="0" cy="5551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1958B4-4F31-CC8B-05C3-B92A2A89FA50}"/>
              </a:ext>
            </a:extLst>
          </p:cNvPr>
          <p:cNvSpPr txBox="1"/>
          <p:nvPr/>
        </p:nvSpPr>
        <p:spPr>
          <a:xfrm>
            <a:off x="5787764" y="1663502"/>
            <a:ext cx="108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7 cm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3072F9-B9BD-A49D-3E8A-6A14F1DD9C1C}"/>
              </a:ext>
            </a:extLst>
          </p:cNvPr>
          <p:cNvCxnSpPr>
            <a:cxnSpLocks/>
          </p:cNvCxnSpPr>
          <p:nvPr/>
        </p:nvCxnSpPr>
        <p:spPr>
          <a:xfrm>
            <a:off x="1203158" y="3855408"/>
            <a:ext cx="0" cy="5551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46CEAA-CDFF-682D-C065-66A88CF74D4B}"/>
              </a:ext>
            </a:extLst>
          </p:cNvPr>
          <p:cNvCxnSpPr>
            <a:cxnSpLocks/>
          </p:cNvCxnSpPr>
          <p:nvPr/>
        </p:nvCxnSpPr>
        <p:spPr>
          <a:xfrm>
            <a:off x="5198787" y="3821159"/>
            <a:ext cx="0" cy="5551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1CA08-DE7D-894E-351C-99E069C9B802}"/>
              </a:ext>
            </a:extLst>
          </p:cNvPr>
          <p:cNvSpPr txBox="1"/>
          <p:nvPr/>
        </p:nvSpPr>
        <p:spPr>
          <a:xfrm>
            <a:off x="5496139" y="3471065"/>
            <a:ext cx="143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F3615-621A-B260-FC81-3E354C11AE7B}"/>
              </a:ext>
            </a:extLst>
          </p:cNvPr>
          <p:cNvSpPr txBox="1"/>
          <p:nvPr/>
        </p:nvSpPr>
        <p:spPr>
          <a:xfrm>
            <a:off x="1034686" y="5154228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Which line is longer?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4B5E6-8CB0-338A-29A1-0FCC29C373BC}"/>
                  </a:ext>
                </a:extLst>
              </p:cNvPr>
              <p:cNvSpPr txBox="1"/>
              <p:nvPr/>
            </p:nvSpPr>
            <p:spPr>
              <a:xfrm>
                <a:off x="6223457" y="5182709"/>
                <a:ext cx="1438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4B5E6-8CB0-338A-29A1-0FCC29C37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57" y="5182709"/>
                <a:ext cx="1438059" cy="584775"/>
              </a:xfrm>
              <a:prstGeom prst="rect">
                <a:avLst/>
              </a:prstGeom>
              <a:blipFill>
                <a:blip r:embed="rId4"/>
                <a:stretch>
                  <a:fillRect l="-9746" t="-13542" r="-974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4DA03F0-977D-D4E0-D2C4-05FCCA94C95C}"/>
              </a:ext>
            </a:extLst>
          </p:cNvPr>
          <p:cNvSpPr txBox="1"/>
          <p:nvPr/>
        </p:nvSpPr>
        <p:spPr>
          <a:xfrm>
            <a:off x="3668537" y="5669094"/>
            <a:ext cx="143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Line B</a:t>
            </a:r>
          </a:p>
        </p:txBody>
      </p:sp>
    </p:spTree>
    <p:extLst>
      <p:ext uri="{BB962C8B-B14F-4D97-AF65-F5344CB8AC3E}">
        <p14:creationId xmlns:p14="http://schemas.microsoft.com/office/powerpoint/2010/main" val="9039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B7836B7-646C-5DAC-4CCD-39B63C47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86" y="1119726"/>
            <a:ext cx="6506896" cy="832475"/>
          </a:xfrm>
          <a:prstGeom prst="rect">
            <a:avLst/>
          </a:prstGeom>
        </p:spPr>
      </p:pic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2C5D8B6-7865-B83B-62F4-40C6C152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86" y="2776909"/>
            <a:ext cx="6506896" cy="8324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329E2-113C-6364-4177-19DFBB0D841B}"/>
              </a:ext>
            </a:extLst>
          </p:cNvPr>
          <p:cNvCxnSpPr/>
          <p:nvPr/>
        </p:nvCxnSpPr>
        <p:spPr>
          <a:xfrm>
            <a:off x="1249834" y="1050158"/>
            <a:ext cx="27913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DFF37E-DB89-B5B6-624C-5BE5813D99AA}"/>
              </a:ext>
            </a:extLst>
          </p:cNvPr>
          <p:cNvCxnSpPr>
            <a:cxnSpLocks/>
          </p:cNvCxnSpPr>
          <p:nvPr/>
        </p:nvCxnSpPr>
        <p:spPr>
          <a:xfrm>
            <a:off x="1249834" y="2707342"/>
            <a:ext cx="399448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E1E976-67E3-9A41-4DB1-033156C2E430}"/>
              </a:ext>
            </a:extLst>
          </p:cNvPr>
          <p:cNvSpPr txBox="1"/>
          <p:nvPr/>
        </p:nvSpPr>
        <p:spPr>
          <a:xfrm>
            <a:off x="1074487" y="300694"/>
            <a:ext cx="53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AA1C1-1F25-B8F7-42C1-5CF513688ABB}"/>
              </a:ext>
            </a:extLst>
          </p:cNvPr>
          <p:cNvSpPr txBox="1"/>
          <p:nvPr/>
        </p:nvSpPr>
        <p:spPr>
          <a:xfrm>
            <a:off x="1076515" y="1957878"/>
            <a:ext cx="53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46187-86CE-E3DC-799B-09D83F0A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07" y="5395811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1FB69E-18B8-59D7-7619-43BB9A9B4652}"/>
              </a:ext>
            </a:extLst>
          </p:cNvPr>
          <p:cNvSpPr txBox="1"/>
          <p:nvPr/>
        </p:nvSpPr>
        <p:spPr>
          <a:xfrm>
            <a:off x="5352826" y="553850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C5341-9517-AD6F-7B97-80B168AFDF76}"/>
              </a:ext>
            </a:extLst>
          </p:cNvPr>
          <p:cNvCxnSpPr>
            <a:cxnSpLocks/>
          </p:cNvCxnSpPr>
          <p:nvPr/>
        </p:nvCxnSpPr>
        <p:spPr>
          <a:xfrm>
            <a:off x="4049181" y="748020"/>
            <a:ext cx="0" cy="25589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1958B4-4F31-CC8B-05C3-B92A2A89FA50}"/>
              </a:ext>
            </a:extLst>
          </p:cNvPr>
          <p:cNvSpPr txBox="1"/>
          <p:nvPr/>
        </p:nvSpPr>
        <p:spPr>
          <a:xfrm>
            <a:off x="5827565" y="431098"/>
            <a:ext cx="108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7 cm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46CEAA-CDFF-682D-C065-66A88CF74D4B}"/>
              </a:ext>
            </a:extLst>
          </p:cNvPr>
          <p:cNvCxnSpPr>
            <a:cxnSpLocks/>
          </p:cNvCxnSpPr>
          <p:nvPr/>
        </p:nvCxnSpPr>
        <p:spPr>
          <a:xfrm>
            <a:off x="5238588" y="748020"/>
            <a:ext cx="0" cy="25589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1CA08-DE7D-894E-351C-99E069C9B802}"/>
              </a:ext>
            </a:extLst>
          </p:cNvPr>
          <p:cNvSpPr txBox="1"/>
          <p:nvPr/>
        </p:nvSpPr>
        <p:spPr>
          <a:xfrm>
            <a:off x="5535940" y="2079649"/>
            <a:ext cx="143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8428B-D4D9-79FB-6FEC-CE6137FBB86A}"/>
              </a:ext>
            </a:extLst>
          </p:cNvPr>
          <p:cNvSpPr txBox="1"/>
          <p:nvPr/>
        </p:nvSpPr>
        <p:spPr>
          <a:xfrm>
            <a:off x="1267263" y="3809648"/>
            <a:ext cx="4220536" cy="1055608"/>
          </a:xfrm>
          <a:prstGeom prst="wedgeRoundRectCallout">
            <a:avLst>
              <a:gd name="adj1" fmla="val 58307"/>
              <a:gd name="adj2" fmla="val 10816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My line is longer than A but shorter than 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96179-FAB7-EC0C-4F97-B2DDECB3A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75" r="-4650"/>
          <a:stretch/>
        </p:blipFill>
        <p:spPr>
          <a:xfrm>
            <a:off x="5935114" y="3897986"/>
            <a:ext cx="1876927" cy="1355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7FB86F-3D25-B509-17B3-19C519028638}"/>
              </a:ext>
            </a:extLst>
          </p:cNvPr>
          <p:cNvSpPr txBox="1"/>
          <p:nvPr/>
        </p:nvSpPr>
        <p:spPr>
          <a:xfrm>
            <a:off x="1106648" y="5027582"/>
            <a:ext cx="393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long could Tiny’s line be?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B5AABA-BEB0-D90C-C72D-4B94CE5EF0A0}"/>
              </a:ext>
            </a:extLst>
          </p:cNvPr>
          <p:cNvSpPr/>
          <p:nvPr/>
        </p:nvSpPr>
        <p:spPr>
          <a:xfrm>
            <a:off x="4317621" y="1358711"/>
            <a:ext cx="254379" cy="243208"/>
          </a:xfrm>
          <a:prstGeom prst="ellipse">
            <a:avLst/>
          </a:prstGeom>
          <a:noFill/>
          <a:ln w="19050"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6860F7-F677-A361-6494-97BA7EE7C594}"/>
              </a:ext>
            </a:extLst>
          </p:cNvPr>
          <p:cNvSpPr/>
          <p:nvPr/>
        </p:nvSpPr>
        <p:spPr>
          <a:xfrm>
            <a:off x="4308991" y="3006593"/>
            <a:ext cx="254379" cy="243208"/>
          </a:xfrm>
          <a:prstGeom prst="ellipse">
            <a:avLst/>
          </a:prstGeom>
          <a:noFill/>
          <a:ln w="19050"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80E777-135A-3824-3073-B529ED086447}"/>
              </a:ext>
            </a:extLst>
          </p:cNvPr>
          <p:cNvSpPr txBox="1"/>
          <p:nvPr/>
        </p:nvSpPr>
        <p:spPr>
          <a:xfrm>
            <a:off x="4164478" y="5538500"/>
            <a:ext cx="143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 cm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179D1B-9DBC-9FD7-B1C1-B6DD7061E899}"/>
              </a:ext>
            </a:extLst>
          </p:cNvPr>
          <p:cNvSpPr/>
          <p:nvPr/>
        </p:nvSpPr>
        <p:spPr>
          <a:xfrm>
            <a:off x="4712405" y="1358711"/>
            <a:ext cx="254379" cy="243208"/>
          </a:xfrm>
          <a:prstGeom prst="ellipse">
            <a:avLst/>
          </a:prstGeom>
          <a:noFill/>
          <a:ln w="19050"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66969A-5AF5-71DC-20C3-08FA50167CD6}"/>
              </a:ext>
            </a:extLst>
          </p:cNvPr>
          <p:cNvSpPr/>
          <p:nvPr/>
        </p:nvSpPr>
        <p:spPr>
          <a:xfrm>
            <a:off x="4703775" y="3006593"/>
            <a:ext cx="254379" cy="243208"/>
          </a:xfrm>
          <a:prstGeom prst="ellipse">
            <a:avLst/>
          </a:prstGeom>
          <a:noFill/>
          <a:ln w="19050"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7D3903-3794-0F17-B1BB-AE18F15B2A38}"/>
              </a:ext>
            </a:extLst>
          </p:cNvPr>
          <p:cNvSpPr txBox="1"/>
          <p:nvPr/>
        </p:nvSpPr>
        <p:spPr>
          <a:xfrm>
            <a:off x="5322834" y="5551875"/>
            <a:ext cx="181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or 9 cm</a:t>
            </a:r>
          </a:p>
        </p:txBody>
      </p:sp>
    </p:spTree>
    <p:extLst>
      <p:ext uri="{BB962C8B-B14F-4D97-AF65-F5344CB8AC3E}">
        <p14:creationId xmlns:p14="http://schemas.microsoft.com/office/powerpoint/2010/main" val="29646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 animBg="1"/>
      <p:bldP spid="14" grpId="0"/>
      <p:bldP spid="26" grpId="0" animBg="1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31BB8B0-8279-C22B-B302-91820DD47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21"/>
          <a:stretch/>
        </p:blipFill>
        <p:spPr>
          <a:xfrm>
            <a:off x="1564075" y="2120389"/>
            <a:ext cx="5592906" cy="130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1164066" y="484303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line?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47-C854-1549-AD1A-0F4902F4F13C}"/>
              </a:ext>
            </a:extLst>
          </p:cNvPr>
          <p:cNvSpPr txBox="1"/>
          <p:nvPr/>
        </p:nvSpPr>
        <p:spPr>
          <a:xfrm>
            <a:off x="1981537" y="3871890"/>
            <a:ext cx="5564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line is 5 cm long to the</a:t>
            </a:r>
          </a:p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nearest centimetre.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04FED8-F623-42DA-B89C-DF44ADD3870B}"/>
              </a:ext>
            </a:extLst>
          </p:cNvPr>
          <p:cNvCxnSpPr>
            <a:cxnSpLocks/>
          </p:cNvCxnSpPr>
          <p:nvPr/>
        </p:nvCxnSpPr>
        <p:spPr>
          <a:xfrm>
            <a:off x="1876926" y="2024059"/>
            <a:ext cx="33394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F5FC66-B3E4-3024-24BD-86B96560FA47}"/>
              </a:ext>
            </a:extLst>
          </p:cNvPr>
          <p:cNvCxnSpPr>
            <a:cxnSpLocks/>
          </p:cNvCxnSpPr>
          <p:nvPr/>
        </p:nvCxnSpPr>
        <p:spPr>
          <a:xfrm>
            <a:off x="1883801" y="1631950"/>
            <a:ext cx="0" cy="4612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A54D8B-5D5A-9BC7-9696-DF7761E70926}"/>
              </a:ext>
            </a:extLst>
          </p:cNvPr>
          <p:cNvCxnSpPr>
            <a:cxnSpLocks/>
          </p:cNvCxnSpPr>
          <p:nvPr/>
        </p:nvCxnSpPr>
        <p:spPr>
          <a:xfrm>
            <a:off x="5218267" y="1680100"/>
            <a:ext cx="0" cy="4612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2CF29F3-1C13-FC07-9548-F6C9B6937F56}"/>
              </a:ext>
            </a:extLst>
          </p:cNvPr>
          <p:cNvSpPr/>
          <p:nvPr/>
        </p:nvSpPr>
        <p:spPr>
          <a:xfrm>
            <a:off x="4827941" y="2466950"/>
            <a:ext cx="395305" cy="411733"/>
          </a:xfrm>
          <a:prstGeom prst="ellipse">
            <a:avLst/>
          </a:prstGeom>
          <a:noFill/>
          <a:ln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666CC2-5AE7-3793-3067-A0D8C33B341A}"/>
              </a:ext>
            </a:extLst>
          </p:cNvPr>
          <p:cNvSpPr/>
          <p:nvPr/>
        </p:nvSpPr>
        <p:spPr>
          <a:xfrm>
            <a:off x="5472426" y="2475845"/>
            <a:ext cx="395305" cy="411733"/>
          </a:xfrm>
          <a:prstGeom prst="ellipse">
            <a:avLst/>
          </a:prstGeom>
          <a:noFill/>
          <a:ln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5CAF0C-61ED-62A7-DBC1-09B8059B42B9}"/>
              </a:ext>
            </a:extLst>
          </p:cNvPr>
          <p:cNvCxnSpPr/>
          <p:nvPr/>
        </p:nvCxnSpPr>
        <p:spPr>
          <a:xfrm>
            <a:off x="5025593" y="2220686"/>
            <a:ext cx="197653" cy="0"/>
          </a:xfrm>
          <a:prstGeom prst="straightConnector1">
            <a:avLst/>
          </a:prstGeom>
          <a:ln>
            <a:solidFill>
              <a:srgbClr val="E655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63D78B-B5D3-BA00-4179-BC7CF6B349FD}"/>
              </a:ext>
            </a:extLst>
          </p:cNvPr>
          <p:cNvCxnSpPr>
            <a:cxnSpLocks/>
          </p:cNvCxnSpPr>
          <p:nvPr/>
        </p:nvCxnSpPr>
        <p:spPr>
          <a:xfrm>
            <a:off x="5216371" y="2221832"/>
            <a:ext cx="446832" cy="0"/>
          </a:xfrm>
          <a:prstGeom prst="straightConnector1">
            <a:avLst/>
          </a:prstGeom>
          <a:ln>
            <a:solidFill>
              <a:srgbClr val="E655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36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0452167-2FCF-B633-0864-05D0E4F31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74" y="2100086"/>
            <a:ext cx="6506896" cy="832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1164066" y="484303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line?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47-C854-1549-AD1A-0F4902F4F13C}"/>
              </a:ext>
            </a:extLst>
          </p:cNvPr>
          <p:cNvSpPr txBox="1"/>
          <p:nvPr/>
        </p:nvSpPr>
        <p:spPr>
          <a:xfrm>
            <a:off x="1933552" y="3537162"/>
            <a:ext cx="5806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line is </a:t>
            </a:r>
            <a:r>
              <a:rPr lang="en-GB" sz="3200" u="sng" dirty="0">
                <a:latin typeface="Comic Sans MS" panose="030F0702030302020204" pitchFamily="66" charset="0"/>
              </a:rPr>
              <a:t>			</a:t>
            </a:r>
            <a:r>
              <a:rPr lang="en-GB" sz="3200" dirty="0">
                <a:latin typeface="Comic Sans MS" panose="030F0702030302020204" pitchFamily="66" charset="0"/>
              </a:rPr>
              <a:t> cm long to the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 nearest centimetre.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04FED8-F623-42DA-B89C-DF44ADD3870B}"/>
              </a:ext>
            </a:extLst>
          </p:cNvPr>
          <p:cNvCxnSpPr>
            <a:cxnSpLocks/>
          </p:cNvCxnSpPr>
          <p:nvPr/>
        </p:nvCxnSpPr>
        <p:spPr>
          <a:xfrm>
            <a:off x="1762647" y="2024059"/>
            <a:ext cx="39357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F5FC66-B3E4-3024-24BD-86B96560FA47}"/>
              </a:ext>
            </a:extLst>
          </p:cNvPr>
          <p:cNvCxnSpPr>
            <a:cxnSpLocks/>
          </p:cNvCxnSpPr>
          <p:nvPr/>
        </p:nvCxnSpPr>
        <p:spPr>
          <a:xfrm>
            <a:off x="1761133" y="1631950"/>
            <a:ext cx="0" cy="4612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A54D8B-5D5A-9BC7-9696-DF7761E70926}"/>
              </a:ext>
            </a:extLst>
          </p:cNvPr>
          <p:cNvCxnSpPr>
            <a:cxnSpLocks/>
          </p:cNvCxnSpPr>
          <p:nvPr/>
        </p:nvCxnSpPr>
        <p:spPr>
          <a:xfrm>
            <a:off x="5691530" y="1631950"/>
            <a:ext cx="0" cy="4612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2CF29F3-1C13-FC07-9548-F6C9B6937F56}"/>
              </a:ext>
            </a:extLst>
          </p:cNvPr>
          <p:cNvSpPr/>
          <p:nvPr/>
        </p:nvSpPr>
        <p:spPr>
          <a:xfrm>
            <a:off x="5217007" y="2307205"/>
            <a:ext cx="308630" cy="321456"/>
          </a:xfrm>
          <a:prstGeom prst="ellipse">
            <a:avLst/>
          </a:prstGeom>
          <a:noFill/>
          <a:ln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666CC2-5AE7-3793-3067-A0D8C33B341A}"/>
              </a:ext>
            </a:extLst>
          </p:cNvPr>
          <p:cNvSpPr/>
          <p:nvPr/>
        </p:nvSpPr>
        <p:spPr>
          <a:xfrm>
            <a:off x="5612295" y="2307205"/>
            <a:ext cx="308630" cy="321456"/>
          </a:xfrm>
          <a:prstGeom prst="ellipse">
            <a:avLst/>
          </a:prstGeom>
          <a:noFill/>
          <a:ln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3E3D63-D9FE-A3FE-8892-783DEF5F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43" y="5414393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39975-C2A7-6A59-DFF7-7AD5969EC22F}"/>
              </a:ext>
            </a:extLst>
          </p:cNvPr>
          <p:cNvSpPr txBox="1"/>
          <p:nvPr/>
        </p:nvSpPr>
        <p:spPr>
          <a:xfrm>
            <a:off x="5319462" y="555708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AC598-61D9-322E-47D1-C26F5EAA5C20}"/>
              </a:ext>
            </a:extLst>
          </p:cNvPr>
          <p:cNvSpPr txBox="1"/>
          <p:nvPr/>
        </p:nvSpPr>
        <p:spPr>
          <a:xfrm>
            <a:off x="4181692" y="3550264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9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/>
      <p:bldP spid="5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31F6FA-E2E7-FBC2-54B8-2ACBCC2F4756}"/>
              </a:ext>
            </a:extLst>
          </p:cNvPr>
          <p:cNvSpPr txBox="1"/>
          <p:nvPr/>
        </p:nvSpPr>
        <p:spPr>
          <a:xfrm>
            <a:off x="2988429" y="603931"/>
            <a:ext cx="504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Measure the lengths of two objects in your classroom using a ruler.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1A11E-A166-332A-5EE6-B1A64CFE3D66}"/>
              </a:ext>
            </a:extLst>
          </p:cNvPr>
          <p:cNvSpPr txBox="1"/>
          <p:nvPr/>
        </p:nvSpPr>
        <p:spPr>
          <a:xfrm>
            <a:off x="1309728" y="3555496"/>
            <a:ext cx="652454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</a:t>
            </a:r>
            <a:r>
              <a:rPr lang="en-GB" sz="3200" u="sng" dirty="0">
                <a:latin typeface="Comic Sans MS" panose="030F0702030302020204" pitchFamily="66" charset="0"/>
              </a:rPr>
              <a:t>				</a:t>
            </a:r>
            <a:r>
              <a:rPr lang="en-GB" sz="3200" dirty="0">
                <a:latin typeface="Comic Sans MS" panose="030F0702030302020204" pitchFamily="66" charset="0"/>
              </a:rPr>
              <a:t> is 	      cm long to the</a:t>
            </a:r>
          </a:p>
          <a:p>
            <a:pPr algn="ctr">
              <a:spcBef>
                <a:spcPts val="600"/>
              </a:spcBef>
            </a:pPr>
            <a:r>
              <a:rPr lang="en-GB" sz="3200" dirty="0">
                <a:latin typeface="Comic Sans MS" panose="030F0702030302020204" pitchFamily="66" charset="0"/>
              </a:rPr>
              <a:t> nearest centimetre.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CB7D1-9895-4D89-209E-B1042936E114}"/>
              </a:ext>
            </a:extLst>
          </p:cNvPr>
          <p:cNvSpPr/>
          <p:nvPr/>
        </p:nvSpPr>
        <p:spPr>
          <a:xfrm>
            <a:off x="4248740" y="3548918"/>
            <a:ext cx="651263" cy="624950"/>
          </a:xfrm>
          <a:prstGeom prst="rect">
            <a:avLst/>
          </a:prstGeom>
          <a:noFill/>
          <a:ln w="19050">
            <a:solidFill>
              <a:srgbClr val="E6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C6C44F-94BF-6CBB-CC51-6EE44920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26" y="2387649"/>
            <a:ext cx="6506896" cy="832475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ACFB599-BF2F-5E4A-F944-3102062E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87" y="365902"/>
            <a:ext cx="1734695" cy="1711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289EDD-ABC2-0FF2-B826-C597DF5FC21D}"/>
              </a:ext>
            </a:extLst>
          </p:cNvPr>
          <p:cNvSpPr txBox="1"/>
          <p:nvPr/>
        </p:nvSpPr>
        <p:spPr>
          <a:xfrm>
            <a:off x="2054323" y="4939064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E65544"/>
                </a:solidFill>
                <a:latin typeface="Comic Sans MS" panose="030F0702030302020204" pitchFamily="66" charset="0"/>
              </a:rPr>
              <a:t>Which object is shorter?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0248C-7628-E4FC-E3A5-62A15D2E1934}"/>
              </a:ext>
            </a:extLst>
          </p:cNvPr>
          <p:cNvSpPr txBox="1"/>
          <p:nvPr/>
        </p:nvSpPr>
        <p:spPr>
          <a:xfrm>
            <a:off x="2196189" y="5523839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E65544"/>
                </a:solidFill>
                <a:latin typeface="Comic Sans MS" panose="030F0702030302020204" pitchFamily="66" charset="0"/>
              </a:rPr>
              <a:t>Which object is longer?</a:t>
            </a:r>
          </a:p>
        </p:txBody>
      </p:sp>
    </p:spTree>
    <p:extLst>
      <p:ext uri="{BB962C8B-B14F-4D97-AF65-F5344CB8AC3E}">
        <p14:creationId xmlns:p14="http://schemas.microsoft.com/office/powerpoint/2010/main" val="27169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3" y="334776"/>
            <a:ext cx="773374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Which arrow shows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 the length?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arrow shows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 height?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long is the pencil?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How tall is the flower?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yellow ca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2524EAA-148E-8136-1B65-3F75A7946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4" t="17746" r="20355" b="40911"/>
          <a:stretch/>
        </p:blipFill>
        <p:spPr>
          <a:xfrm>
            <a:off x="5421234" y="408474"/>
            <a:ext cx="2118173" cy="125567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6D99B7-C723-3081-4B11-71C543DEDFB0}"/>
              </a:ext>
            </a:extLst>
          </p:cNvPr>
          <p:cNvCxnSpPr>
            <a:cxnSpLocks/>
          </p:cNvCxnSpPr>
          <p:nvPr/>
        </p:nvCxnSpPr>
        <p:spPr>
          <a:xfrm>
            <a:off x="5414653" y="493379"/>
            <a:ext cx="0" cy="11117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19EA60-A052-EDF6-3597-61CDBBDE4169}"/>
              </a:ext>
            </a:extLst>
          </p:cNvPr>
          <p:cNvCxnSpPr>
            <a:cxnSpLocks/>
          </p:cNvCxnSpPr>
          <p:nvPr/>
        </p:nvCxnSpPr>
        <p:spPr>
          <a:xfrm flipH="1">
            <a:off x="5475891" y="1714034"/>
            <a:ext cx="20037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4EDD5E-318F-B346-B6BE-A5EF74BB1670}"/>
              </a:ext>
            </a:extLst>
          </p:cNvPr>
          <p:cNvSpPr txBox="1"/>
          <p:nvPr/>
        </p:nvSpPr>
        <p:spPr>
          <a:xfrm>
            <a:off x="5071465" y="72951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96F05C-5469-410B-1322-EF2FD070429F}"/>
              </a:ext>
            </a:extLst>
          </p:cNvPr>
          <p:cNvSpPr txBox="1"/>
          <p:nvPr/>
        </p:nvSpPr>
        <p:spPr>
          <a:xfrm>
            <a:off x="6232688" y="1714034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3FCEED-6DC5-3B9E-371D-DA9F04E24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2" t="27722" r="24005" b="18838"/>
          <a:stretch/>
        </p:blipFill>
        <p:spPr>
          <a:xfrm>
            <a:off x="4534693" y="2259637"/>
            <a:ext cx="1492779" cy="116641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982BE5-6ACD-D549-256D-1FD2DB98F331}"/>
              </a:ext>
            </a:extLst>
          </p:cNvPr>
          <p:cNvCxnSpPr>
            <a:cxnSpLocks/>
          </p:cNvCxnSpPr>
          <p:nvPr/>
        </p:nvCxnSpPr>
        <p:spPr>
          <a:xfrm flipH="1">
            <a:off x="4578832" y="3491121"/>
            <a:ext cx="14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C80976-705E-08A6-D064-B7F9B805B1CB}"/>
              </a:ext>
            </a:extLst>
          </p:cNvPr>
          <p:cNvCxnSpPr>
            <a:cxnSpLocks/>
          </p:cNvCxnSpPr>
          <p:nvPr/>
        </p:nvCxnSpPr>
        <p:spPr>
          <a:xfrm>
            <a:off x="6062075" y="2314296"/>
            <a:ext cx="0" cy="11117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A51816A-48F3-DB29-2425-8C6C5CBA7D54}"/>
              </a:ext>
            </a:extLst>
          </p:cNvPr>
          <p:cNvSpPr txBox="1"/>
          <p:nvPr/>
        </p:nvSpPr>
        <p:spPr>
          <a:xfrm>
            <a:off x="5122271" y="334079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813139-ADF2-5CDC-F1DA-45029D24587F}"/>
              </a:ext>
            </a:extLst>
          </p:cNvPr>
          <p:cNvSpPr txBox="1"/>
          <p:nvPr/>
        </p:nvSpPr>
        <p:spPr>
          <a:xfrm>
            <a:off x="6039528" y="260856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38" name="Picture 37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F33B6BCF-8278-2136-1819-ED80A2AC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876" y="3495249"/>
            <a:ext cx="681080" cy="3405402"/>
          </a:xfrm>
          <a:prstGeom prst="rect">
            <a:avLst/>
          </a:prstGeom>
        </p:spPr>
      </p:pic>
      <p:pic>
        <p:nvPicPr>
          <p:cNvPr id="42" name="Picture 41" descr="Shape, rectangle&#10;&#10;Description automatically generated">
            <a:extLst>
              <a:ext uri="{FF2B5EF4-FFF2-40B4-BE49-F238E27FC236}">
                <a16:creationId xmlns:a16="http://schemas.microsoft.com/office/drawing/2014/main" id="{EFAC8BED-AD30-9F26-4445-1BD0BBCE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575" y="4233314"/>
            <a:ext cx="661271" cy="790425"/>
          </a:xfrm>
          <a:prstGeom prst="rect">
            <a:avLst/>
          </a:prstGeom>
        </p:spPr>
      </p:pic>
      <p:pic>
        <p:nvPicPr>
          <p:cNvPr id="44" name="Picture 43" descr="Shape, rectangle&#10;&#10;Description automatically generated">
            <a:extLst>
              <a:ext uri="{FF2B5EF4-FFF2-40B4-BE49-F238E27FC236}">
                <a16:creationId xmlns:a16="http://schemas.microsoft.com/office/drawing/2014/main" id="{55FD0D36-338E-EFFF-4D5C-933374A2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113" y="4233314"/>
            <a:ext cx="661271" cy="790425"/>
          </a:xfrm>
          <a:prstGeom prst="rect">
            <a:avLst/>
          </a:prstGeom>
        </p:spPr>
      </p:pic>
      <p:pic>
        <p:nvPicPr>
          <p:cNvPr id="45" name="Picture 44" descr="Shape, rectangle&#10;&#10;Description automatically generated">
            <a:extLst>
              <a:ext uri="{FF2B5EF4-FFF2-40B4-BE49-F238E27FC236}">
                <a16:creationId xmlns:a16="http://schemas.microsoft.com/office/drawing/2014/main" id="{6ED2DDE7-B18E-9EB6-494E-D7D9C673CA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651" y="4233314"/>
            <a:ext cx="661271" cy="790425"/>
          </a:xfrm>
          <a:prstGeom prst="rect">
            <a:avLst/>
          </a:prstGeom>
        </p:spPr>
      </p:pic>
      <p:pic>
        <p:nvPicPr>
          <p:cNvPr id="46" name="Picture 45" descr="Shape, rectangle&#10;&#10;Description automatically generated">
            <a:extLst>
              <a:ext uri="{FF2B5EF4-FFF2-40B4-BE49-F238E27FC236}">
                <a16:creationId xmlns:a16="http://schemas.microsoft.com/office/drawing/2014/main" id="{6477084A-C829-CA50-CFFA-E5F5E45372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189" y="4233314"/>
            <a:ext cx="661271" cy="790425"/>
          </a:xfrm>
          <a:prstGeom prst="rect">
            <a:avLst/>
          </a:prstGeom>
        </p:spPr>
      </p:pic>
      <p:pic>
        <p:nvPicPr>
          <p:cNvPr id="47" name="Picture 46" descr="Shape, rectangle&#10;&#10;Description automatically generated">
            <a:extLst>
              <a:ext uri="{FF2B5EF4-FFF2-40B4-BE49-F238E27FC236}">
                <a16:creationId xmlns:a16="http://schemas.microsoft.com/office/drawing/2014/main" id="{32D6F7E2-6174-1020-6D1F-F38936337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9727" y="4233314"/>
            <a:ext cx="661271" cy="790425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low confidence">
            <a:extLst>
              <a:ext uri="{FF2B5EF4-FFF2-40B4-BE49-F238E27FC236}">
                <a16:creationId xmlns:a16="http://schemas.microsoft.com/office/drawing/2014/main" id="{22D28401-6542-AD2E-3EB3-754B1B2E4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14" t="24023" r="25785" b="8348"/>
          <a:stretch/>
        </p:blipFill>
        <p:spPr>
          <a:xfrm>
            <a:off x="6761182" y="3938472"/>
            <a:ext cx="1382976" cy="2046586"/>
          </a:xfrm>
          <a:prstGeom prst="rect">
            <a:avLst/>
          </a:prstGeom>
        </p:spPr>
      </p:pic>
      <p:pic>
        <p:nvPicPr>
          <p:cNvPr id="50" name="Picture 49" descr="Shape, rectangle&#10;&#10;Description automatically generated">
            <a:extLst>
              <a:ext uri="{FF2B5EF4-FFF2-40B4-BE49-F238E27FC236}">
                <a16:creationId xmlns:a16="http://schemas.microsoft.com/office/drawing/2014/main" id="{B7A5EFCF-8CDC-E09F-1A67-405F367E99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7" y="5369443"/>
            <a:ext cx="515025" cy="615615"/>
          </a:xfrm>
          <a:prstGeom prst="rect">
            <a:avLst/>
          </a:prstGeom>
        </p:spPr>
      </p:pic>
      <p:pic>
        <p:nvPicPr>
          <p:cNvPr id="51" name="Picture 50" descr="Shape, rectangle&#10;&#10;Description automatically generated">
            <a:extLst>
              <a:ext uri="{FF2B5EF4-FFF2-40B4-BE49-F238E27FC236}">
                <a16:creationId xmlns:a16="http://schemas.microsoft.com/office/drawing/2014/main" id="{EE7F4ECC-914D-5E11-CE8E-CA627EC403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6" y="4879477"/>
            <a:ext cx="515025" cy="615615"/>
          </a:xfrm>
          <a:prstGeom prst="rect">
            <a:avLst/>
          </a:prstGeom>
        </p:spPr>
      </p:pic>
      <p:pic>
        <p:nvPicPr>
          <p:cNvPr id="52" name="Picture 51" descr="Shape, rectangle&#10;&#10;Description automatically generated">
            <a:extLst>
              <a:ext uri="{FF2B5EF4-FFF2-40B4-BE49-F238E27FC236}">
                <a16:creationId xmlns:a16="http://schemas.microsoft.com/office/drawing/2014/main" id="{57786994-9BBE-888C-21C6-2AE626AA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5" y="4386005"/>
            <a:ext cx="515025" cy="615615"/>
          </a:xfrm>
          <a:prstGeom prst="rect">
            <a:avLst/>
          </a:prstGeom>
        </p:spPr>
      </p:pic>
      <p:pic>
        <p:nvPicPr>
          <p:cNvPr id="53" name="Picture 52" descr="Shape, rectangle&#10;&#10;Description automatically generated">
            <a:extLst>
              <a:ext uri="{FF2B5EF4-FFF2-40B4-BE49-F238E27FC236}">
                <a16:creationId xmlns:a16="http://schemas.microsoft.com/office/drawing/2014/main" id="{19083369-4538-330B-FB3F-315B62D09B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7" y="3892533"/>
            <a:ext cx="515025" cy="6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3" y="334776"/>
            <a:ext cx="773374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Which arrow shows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 the length?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arrow shows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the height?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long is the pencil?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How tall is the flower?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yellow ca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2524EAA-148E-8136-1B65-3F75A7946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4" t="17746" r="20355" b="40911"/>
          <a:stretch/>
        </p:blipFill>
        <p:spPr>
          <a:xfrm>
            <a:off x="5421234" y="408474"/>
            <a:ext cx="2118173" cy="125567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6D99B7-C723-3081-4B11-71C543DEDFB0}"/>
              </a:ext>
            </a:extLst>
          </p:cNvPr>
          <p:cNvCxnSpPr>
            <a:cxnSpLocks/>
          </p:cNvCxnSpPr>
          <p:nvPr/>
        </p:nvCxnSpPr>
        <p:spPr>
          <a:xfrm>
            <a:off x="5414653" y="493379"/>
            <a:ext cx="0" cy="11117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19EA60-A052-EDF6-3597-61CDBBDE4169}"/>
              </a:ext>
            </a:extLst>
          </p:cNvPr>
          <p:cNvCxnSpPr>
            <a:cxnSpLocks/>
          </p:cNvCxnSpPr>
          <p:nvPr/>
        </p:nvCxnSpPr>
        <p:spPr>
          <a:xfrm flipH="1">
            <a:off x="5475891" y="1714034"/>
            <a:ext cx="20037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4EDD5E-318F-B346-B6BE-A5EF74BB1670}"/>
              </a:ext>
            </a:extLst>
          </p:cNvPr>
          <p:cNvSpPr txBox="1"/>
          <p:nvPr/>
        </p:nvSpPr>
        <p:spPr>
          <a:xfrm>
            <a:off x="5071465" y="729514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96F05C-5469-410B-1322-EF2FD070429F}"/>
              </a:ext>
            </a:extLst>
          </p:cNvPr>
          <p:cNvSpPr txBox="1"/>
          <p:nvPr/>
        </p:nvSpPr>
        <p:spPr>
          <a:xfrm>
            <a:off x="6232688" y="1714034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3FCEED-6DC5-3B9E-371D-DA9F04E24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2" t="27722" r="24005" b="18838"/>
          <a:stretch/>
        </p:blipFill>
        <p:spPr>
          <a:xfrm>
            <a:off x="4534693" y="2259637"/>
            <a:ext cx="1492779" cy="116641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982BE5-6ACD-D549-256D-1FD2DB98F331}"/>
              </a:ext>
            </a:extLst>
          </p:cNvPr>
          <p:cNvCxnSpPr>
            <a:cxnSpLocks/>
          </p:cNvCxnSpPr>
          <p:nvPr/>
        </p:nvCxnSpPr>
        <p:spPr>
          <a:xfrm flipH="1">
            <a:off x="4578832" y="3491121"/>
            <a:ext cx="14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C80976-705E-08A6-D064-B7F9B805B1CB}"/>
              </a:ext>
            </a:extLst>
          </p:cNvPr>
          <p:cNvCxnSpPr>
            <a:cxnSpLocks/>
          </p:cNvCxnSpPr>
          <p:nvPr/>
        </p:nvCxnSpPr>
        <p:spPr>
          <a:xfrm>
            <a:off x="6062075" y="2314296"/>
            <a:ext cx="0" cy="11117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A51816A-48F3-DB29-2425-8C6C5CBA7D54}"/>
              </a:ext>
            </a:extLst>
          </p:cNvPr>
          <p:cNvSpPr txBox="1"/>
          <p:nvPr/>
        </p:nvSpPr>
        <p:spPr>
          <a:xfrm>
            <a:off x="5122271" y="334079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813139-ADF2-5CDC-F1DA-45029D24587F}"/>
              </a:ext>
            </a:extLst>
          </p:cNvPr>
          <p:cNvSpPr txBox="1"/>
          <p:nvPr/>
        </p:nvSpPr>
        <p:spPr>
          <a:xfrm>
            <a:off x="6039528" y="260856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38" name="Picture 37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F33B6BCF-8278-2136-1819-ED80A2AC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876" y="3495249"/>
            <a:ext cx="681080" cy="3405402"/>
          </a:xfrm>
          <a:prstGeom prst="rect">
            <a:avLst/>
          </a:prstGeom>
        </p:spPr>
      </p:pic>
      <p:pic>
        <p:nvPicPr>
          <p:cNvPr id="42" name="Picture 41" descr="Shape, rectangle&#10;&#10;Description automatically generated">
            <a:extLst>
              <a:ext uri="{FF2B5EF4-FFF2-40B4-BE49-F238E27FC236}">
                <a16:creationId xmlns:a16="http://schemas.microsoft.com/office/drawing/2014/main" id="{EFAC8BED-AD30-9F26-4445-1BD0BBCE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575" y="4233314"/>
            <a:ext cx="661271" cy="790425"/>
          </a:xfrm>
          <a:prstGeom prst="rect">
            <a:avLst/>
          </a:prstGeom>
        </p:spPr>
      </p:pic>
      <p:pic>
        <p:nvPicPr>
          <p:cNvPr id="44" name="Picture 43" descr="Shape, rectangle&#10;&#10;Description automatically generated">
            <a:extLst>
              <a:ext uri="{FF2B5EF4-FFF2-40B4-BE49-F238E27FC236}">
                <a16:creationId xmlns:a16="http://schemas.microsoft.com/office/drawing/2014/main" id="{55FD0D36-338E-EFFF-4D5C-933374A2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113" y="4233314"/>
            <a:ext cx="661271" cy="790425"/>
          </a:xfrm>
          <a:prstGeom prst="rect">
            <a:avLst/>
          </a:prstGeom>
        </p:spPr>
      </p:pic>
      <p:pic>
        <p:nvPicPr>
          <p:cNvPr id="45" name="Picture 44" descr="Shape, rectangle&#10;&#10;Description automatically generated">
            <a:extLst>
              <a:ext uri="{FF2B5EF4-FFF2-40B4-BE49-F238E27FC236}">
                <a16:creationId xmlns:a16="http://schemas.microsoft.com/office/drawing/2014/main" id="{6ED2DDE7-B18E-9EB6-494E-D7D9C673CA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651" y="4233314"/>
            <a:ext cx="661271" cy="790425"/>
          </a:xfrm>
          <a:prstGeom prst="rect">
            <a:avLst/>
          </a:prstGeom>
        </p:spPr>
      </p:pic>
      <p:pic>
        <p:nvPicPr>
          <p:cNvPr id="46" name="Picture 45" descr="Shape, rectangle&#10;&#10;Description automatically generated">
            <a:extLst>
              <a:ext uri="{FF2B5EF4-FFF2-40B4-BE49-F238E27FC236}">
                <a16:creationId xmlns:a16="http://schemas.microsoft.com/office/drawing/2014/main" id="{6477084A-C829-CA50-CFFA-E5F5E45372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189" y="4233314"/>
            <a:ext cx="661271" cy="790425"/>
          </a:xfrm>
          <a:prstGeom prst="rect">
            <a:avLst/>
          </a:prstGeom>
        </p:spPr>
      </p:pic>
      <p:pic>
        <p:nvPicPr>
          <p:cNvPr id="47" name="Picture 46" descr="Shape, rectangle&#10;&#10;Description automatically generated">
            <a:extLst>
              <a:ext uri="{FF2B5EF4-FFF2-40B4-BE49-F238E27FC236}">
                <a16:creationId xmlns:a16="http://schemas.microsoft.com/office/drawing/2014/main" id="{32D6F7E2-6174-1020-6D1F-F38936337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9727" y="4233314"/>
            <a:ext cx="661271" cy="790425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low confidence">
            <a:extLst>
              <a:ext uri="{FF2B5EF4-FFF2-40B4-BE49-F238E27FC236}">
                <a16:creationId xmlns:a16="http://schemas.microsoft.com/office/drawing/2014/main" id="{22D28401-6542-AD2E-3EB3-754B1B2E4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14" t="24023" r="25785" b="8348"/>
          <a:stretch/>
        </p:blipFill>
        <p:spPr>
          <a:xfrm>
            <a:off x="6761182" y="3938472"/>
            <a:ext cx="1382976" cy="2046586"/>
          </a:xfrm>
          <a:prstGeom prst="rect">
            <a:avLst/>
          </a:prstGeom>
        </p:spPr>
      </p:pic>
      <p:pic>
        <p:nvPicPr>
          <p:cNvPr id="50" name="Picture 49" descr="Shape, rectangle&#10;&#10;Description automatically generated">
            <a:extLst>
              <a:ext uri="{FF2B5EF4-FFF2-40B4-BE49-F238E27FC236}">
                <a16:creationId xmlns:a16="http://schemas.microsoft.com/office/drawing/2014/main" id="{B7A5EFCF-8CDC-E09F-1A67-405F367E99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7" y="5369443"/>
            <a:ext cx="515025" cy="615615"/>
          </a:xfrm>
          <a:prstGeom prst="rect">
            <a:avLst/>
          </a:prstGeom>
        </p:spPr>
      </p:pic>
      <p:pic>
        <p:nvPicPr>
          <p:cNvPr id="51" name="Picture 50" descr="Shape, rectangle&#10;&#10;Description automatically generated">
            <a:extLst>
              <a:ext uri="{FF2B5EF4-FFF2-40B4-BE49-F238E27FC236}">
                <a16:creationId xmlns:a16="http://schemas.microsoft.com/office/drawing/2014/main" id="{EE7F4ECC-914D-5E11-CE8E-CA627EC403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6" y="4879477"/>
            <a:ext cx="515025" cy="615615"/>
          </a:xfrm>
          <a:prstGeom prst="rect">
            <a:avLst/>
          </a:prstGeom>
        </p:spPr>
      </p:pic>
      <p:pic>
        <p:nvPicPr>
          <p:cNvPr id="52" name="Picture 51" descr="Shape, rectangle&#10;&#10;Description automatically generated">
            <a:extLst>
              <a:ext uri="{FF2B5EF4-FFF2-40B4-BE49-F238E27FC236}">
                <a16:creationId xmlns:a16="http://schemas.microsoft.com/office/drawing/2014/main" id="{57786994-9BBE-888C-21C6-2AE626AA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5" y="4386005"/>
            <a:ext cx="515025" cy="615615"/>
          </a:xfrm>
          <a:prstGeom prst="rect">
            <a:avLst/>
          </a:prstGeom>
        </p:spPr>
      </p:pic>
      <p:pic>
        <p:nvPicPr>
          <p:cNvPr id="53" name="Picture 52" descr="Shape, rectangle&#10;&#10;Description automatically generated">
            <a:extLst>
              <a:ext uri="{FF2B5EF4-FFF2-40B4-BE49-F238E27FC236}">
                <a16:creationId xmlns:a16="http://schemas.microsoft.com/office/drawing/2014/main" id="{19083369-4538-330B-FB3F-315B62D09B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157" y="3892533"/>
            <a:ext cx="515025" cy="615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2DE54-E80E-E560-23C3-1FFC220093BA}"/>
              </a:ext>
            </a:extLst>
          </p:cNvPr>
          <p:cNvSpPr txBox="1"/>
          <p:nvPr/>
        </p:nvSpPr>
        <p:spPr>
          <a:xfrm>
            <a:off x="4337931" y="4925674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 cubes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F3FB4-DF39-F56F-E19E-E1B27BE07AC4}"/>
              </a:ext>
            </a:extLst>
          </p:cNvPr>
          <p:cNvSpPr txBox="1"/>
          <p:nvPr/>
        </p:nvSpPr>
        <p:spPr>
          <a:xfrm>
            <a:off x="6477775" y="3461758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 cubes</a:t>
            </a:r>
          </a:p>
        </p:txBody>
      </p:sp>
    </p:spTree>
    <p:extLst>
      <p:ext uri="{BB962C8B-B14F-4D97-AF65-F5344CB8AC3E}">
        <p14:creationId xmlns:p14="http://schemas.microsoft.com/office/powerpoint/2010/main" val="23462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FCF55231-0616-3B72-731C-11381DB5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2122911"/>
            <a:ext cx="440120" cy="621780"/>
          </a:xfrm>
          <a:prstGeom prst="rect">
            <a:avLst/>
          </a:prstGeom>
        </p:spPr>
      </p:pic>
      <p:pic>
        <p:nvPicPr>
          <p:cNvPr id="89" name="Picture 88" descr="A cartoon of a dog&#10;&#10;Description automatically generated with low confidence">
            <a:extLst>
              <a:ext uri="{FF2B5EF4-FFF2-40B4-BE49-F238E27FC236}">
                <a16:creationId xmlns:a16="http://schemas.microsoft.com/office/drawing/2014/main" id="{A59A8B97-71A6-CFC4-BD19-F6D245C391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2726" y="1336001"/>
            <a:ext cx="1247221" cy="986084"/>
          </a:xfrm>
          <a:prstGeom prst="rect">
            <a:avLst/>
          </a:prstGeom>
        </p:spPr>
      </p:pic>
      <p:pic>
        <p:nvPicPr>
          <p:cNvPr id="91" name="Picture 90" descr="Shape, circle&#10;&#10;Description automatically generated">
            <a:extLst>
              <a:ext uri="{FF2B5EF4-FFF2-40B4-BE49-F238E27FC236}">
                <a16:creationId xmlns:a16="http://schemas.microsoft.com/office/drawing/2014/main" id="{0BB2E133-998C-CF98-51E7-B68AE944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70" y="3181381"/>
            <a:ext cx="1028016" cy="79216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065F4ADA-B66F-7B4A-28EC-4EC58FA04148}"/>
              </a:ext>
            </a:extLst>
          </p:cNvPr>
          <p:cNvSpPr txBox="1"/>
          <p:nvPr/>
        </p:nvSpPr>
        <p:spPr>
          <a:xfrm>
            <a:off x="3903252" y="899612"/>
            <a:ext cx="2338857" cy="1055608"/>
          </a:xfrm>
          <a:prstGeom prst="wedgeRoundRectCallout">
            <a:avLst>
              <a:gd name="adj1" fmla="val 64639"/>
              <a:gd name="adj2" fmla="val 40854"/>
              <a:gd name="adj3" fmla="val 16667"/>
            </a:avLst>
          </a:prstGeom>
          <a:noFill/>
          <a:ln w="19050">
            <a:solidFill>
              <a:srgbClr val="068A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height is 9 cubes.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F75B7B1-724D-F3E9-DFE2-999A021E4E40}"/>
              </a:ext>
            </a:extLst>
          </p:cNvPr>
          <p:cNvSpPr txBox="1"/>
          <p:nvPr/>
        </p:nvSpPr>
        <p:spPr>
          <a:xfrm>
            <a:off x="3842494" y="3108995"/>
            <a:ext cx="2338857" cy="1055608"/>
          </a:xfrm>
          <a:prstGeom prst="wedgeRoundRectCallout">
            <a:avLst>
              <a:gd name="adj1" fmla="val 66472"/>
              <a:gd name="adj2" fmla="val 16909"/>
              <a:gd name="adj3" fmla="val 16667"/>
            </a:avLst>
          </a:prstGeom>
          <a:noFill/>
          <a:ln w="19050">
            <a:solidFill>
              <a:srgbClr val="068A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No, it’s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4 cubes.</a:t>
            </a:r>
          </a:p>
        </p:txBody>
      </p:sp>
      <p:pic>
        <p:nvPicPr>
          <p:cNvPr id="98" name="Picture 97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0FF1ED8-FC67-2F23-5EBF-807C2F793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34" t="29374" r="18499" b="32471"/>
          <a:stretch/>
        </p:blipFill>
        <p:spPr>
          <a:xfrm>
            <a:off x="6474970" y="4557153"/>
            <a:ext cx="1462735" cy="1528869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CC5DB1F-A980-9B44-5036-DE305B6C71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73" y="4593444"/>
            <a:ext cx="562937" cy="672885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24E775-21BB-C396-44FB-711CBFF7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58" t="9827" r="22252" b="9825"/>
          <a:stretch/>
        </p:blipFill>
        <p:spPr>
          <a:xfrm>
            <a:off x="2200610" y="442540"/>
            <a:ext cx="1534957" cy="227167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70E4D96-9437-8EAC-0453-A233C6ED3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1911608"/>
            <a:ext cx="440120" cy="62178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792F5CB-64DD-7B1C-B4B4-68D340F1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1700305"/>
            <a:ext cx="440120" cy="62178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9CCCB4ED-F973-CB40-FDAD-E76A974E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1489002"/>
            <a:ext cx="440120" cy="621780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FA676B3-0EFD-CCEA-DE65-17533137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1277699"/>
            <a:ext cx="440120" cy="62178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AC45EE2-A868-0950-B550-30E3F7A4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1066396"/>
            <a:ext cx="440120" cy="62178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7EC2350C-8AED-0785-F91A-85B38C96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855093"/>
            <a:ext cx="440120" cy="62178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47032C2A-4193-ACD7-41AC-90C8CC158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643790"/>
            <a:ext cx="440120" cy="621780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E6C18811-717F-6296-8BC9-56B3CD43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68" y="432487"/>
            <a:ext cx="440120" cy="62178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E4519A-DA74-3588-4F29-F1F9E8DDEC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58" t="9827" r="22252" b="9825"/>
          <a:stretch/>
        </p:blipFill>
        <p:spPr>
          <a:xfrm>
            <a:off x="2353010" y="3025658"/>
            <a:ext cx="1534957" cy="2271678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1477A1A3-49B2-FF48-5703-97CE8AE76F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73" y="4053382"/>
            <a:ext cx="562937" cy="672885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B3A6803C-DA8A-4A96-5910-4A7257B831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73" y="3513320"/>
            <a:ext cx="562937" cy="672885"/>
          </a:xfrm>
          <a:prstGeom prst="rect">
            <a:avLst/>
          </a:prstGeom>
        </p:spPr>
      </p:pic>
      <p:pic>
        <p:nvPicPr>
          <p:cNvPr id="19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FAC34BD9-94B4-5499-42C4-02CF5F9970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73" y="2973258"/>
            <a:ext cx="562937" cy="672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9DD9C20-3CFB-290C-76E0-B28BED3F1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644" y="3604587"/>
            <a:ext cx="6506896" cy="832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1056488" y="1579495"/>
            <a:ext cx="6888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We can measure length and height in centimetres using a ruler.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BBB64F-CB30-16DF-7476-57F8FC3D0E92}"/>
              </a:ext>
            </a:extLst>
          </p:cNvPr>
          <p:cNvSpPr/>
          <p:nvPr/>
        </p:nvSpPr>
        <p:spPr>
          <a:xfrm>
            <a:off x="1429230" y="4044974"/>
            <a:ext cx="430306" cy="315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90A209-DB25-F5F3-9B21-C1389ABFC5D8}"/>
              </a:ext>
            </a:extLst>
          </p:cNvPr>
          <p:cNvCxnSpPr/>
          <p:nvPr/>
        </p:nvCxnSpPr>
        <p:spPr>
          <a:xfrm>
            <a:off x="1567543" y="3273934"/>
            <a:ext cx="0" cy="338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48783E-D9D3-DA1F-6CA3-692C05540166}"/>
              </a:ext>
            </a:extLst>
          </p:cNvPr>
          <p:cNvCxnSpPr/>
          <p:nvPr/>
        </p:nvCxnSpPr>
        <p:spPr>
          <a:xfrm>
            <a:off x="7570397" y="3266489"/>
            <a:ext cx="0" cy="338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66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1164066" y="731953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pencil?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3B2EB7-71A7-6FFC-9FB7-8C9859A9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43" y="5414393"/>
            <a:ext cx="747045" cy="7470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1A64994-BF79-B258-49FC-BF7FE2007C65}"/>
              </a:ext>
            </a:extLst>
          </p:cNvPr>
          <p:cNvSpPr txBox="1"/>
          <p:nvPr/>
        </p:nvSpPr>
        <p:spPr>
          <a:xfrm>
            <a:off x="5319462" y="555708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3" name="Picture 2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30B3E336-9D31-19AB-4240-2017AF832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31671" y="485907"/>
            <a:ext cx="681080" cy="34054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FFA7F-D4B4-7D25-2A5C-243E472F7537}"/>
              </a:ext>
            </a:extLst>
          </p:cNvPr>
          <p:cNvCxnSpPr/>
          <p:nvPr/>
        </p:nvCxnSpPr>
        <p:spPr>
          <a:xfrm>
            <a:off x="1763756" y="1612558"/>
            <a:ext cx="0" cy="8452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6329F5-B939-B97B-12A5-23FFA63FBC8A}"/>
              </a:ext>
            </a:extLst>
          </p:cNvPr>
          <p:cNvCxnSpPr/>
          <p:nvPr/>
        </p:nvCxnSpPr>
        <p:spPr>
          <a:xfrm>
            <a:off x="4961766" y="1616267"/>
            <a:ext cx="0" cy="8452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C19891-B73A-1AC6-69F2-46C02A5A9A97}"/>
              </a:ext>
            </a:extLst>
          </p:cNvPr>
          <p:cNvSpPr txBox="1"/>
          <p:nvPr/>
        </p:nvSpPr>
        <p:spPr>
          <a:xfrm>
            <a:off x="963000" y="3524701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start is lined up with </a:t>
            </a:r>
            <a:r>
              <a:rPr lang="en-GB" sz="3200" u="sng" dirty="0">
                <a:latin typeface="Comic Sans MS" panose="030F0702030302020204" pitchFamily="66" charset="0"/>
              </a:rPr>
              <a:t>		</a:t>
            </a:r>
            <a:r>
              <a:rPr lang="en-GB" sz="3200" dirty="0">
                <a:latin typeface="Comic Sans MS" panose="030F0702030302020204" pitchFamily="66" charset="0"/>
              </a:rPr>
              <a:t> 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F42BF4-6E49-4B87-376E-F99C1ADD5F40}"/>
              </a:ext>
            </a:extLst>
          </p:cNvPr>
          <p:cNvSpPr txBox="1"/>
          <p:nvPr/>
        </p:nvSpPr>
        <p:spPr>
          <a:xfrm>
            <a:off x="963000" y="4182260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end is lined up with </a:t>
            </a:r>
            <a:r>
              <a:rPr lang="en-GB" sz="3200" u="sng" dirty="0">
                <a:latin typeface="Comic Sans MS" panose="030F0702030302020204" pitchFamily="66" charset="0"/>
              </a:rPr>
              <a:t>	 </a:t>
            </a:r>
            <a:r>
              <a:rPr lang="en-GB" sz="3200" dirty="0">
                <a:latin typeface="Comic Sans MS" panose="030F0702030302020204" pitchFamily="66" charset="0"/>
              </a:rPr>
              <a:t> 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5B80D-6C4F-21ED-F3F4-DFCD880A51DA}"/>
              </a:ext>
            </a:extLst>
          </p:cNvPr>
          <p:cNvSpPr txBox="1"/>
          <p:nvPr/>
        </p:nvSpPr>
        <p:spPr>
          <a:xfrm>
            <a:off x="963000" y="4839819"/>
            <a:ext cx="720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pencil is </a:t>
            </a:r>
            <a:r>
              <a:rPr lang="en-GB" sz="3200" u="sng" dirty="0">
                <a:latin typeface="Comic Sans MS" panose="030F0702030302020204" pitchFamily="66" charset="0"/>
              </a:rPr>
              <a:t>		</a:t>
            </a:r>
            <a:r>
              <a:rPr lang="en-GB" sz="3200" dirty="0">
                <a:latin typeface="Comic Sans MS" panose="030F0702030302020204" pitchFamily="66" charset="0"/>
              </a:rPr>
              <a:t> cm long.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2BCE5-A41B-A883-6C68-E9BA1788F3A5}"/>
              </a:ext>
            </a:extLst>
          </p:cNvPr>
          <p:cNvSpPr txBox="1"/>
          <p:nvPr/>
        </p:nvSpPr>
        <p:spPr>
          <a:xfrm>
            <a:off x="6044774" y="353804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2B8A14-B44A-530C-B348-D52A903E8325}"/>
              </a:ext>
            </a:extLst>
          </p:cNvPr>
          <p:cNvSpPr txBox="1"/>
          <p:nvPr/>
        </p:nvSpPr>
        <p:spPr>
          <a:xfrm>
            <a:off x="5702663" y="419411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E1B227-B4EB-0C20-1FDB-B8C77943D3BC}"/>
              </a:ext>
            </a:extLst>
          </p:cNvPr>
          <p:cNvSpPr txBox="1"/>
          <p:nvPr/>
        </p:nvSpPr>
        <p:spPr>
          <a:xfrm>
            <a:off x="3675238" y="484316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37609B2-A50A-12D5-7199-DA16DBC52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071" y="2500824"/>
            <a:ext cx="6506896" cy="83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5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23" grpId="0"/>
      <p:bldP spid="24" grpId="0"/>
      <p:bldP spid="25" grpId="0"/>
      <p:bldP spid="2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62BE76-7E0A-4A48-89A3-ECE679B7EC00}"/>
              </a:ext>
            </a:extLst>
          </p:cNvPr>
          <p:cNvSpPr txBox="1"/>
          <p:nvPr/>
        </p:nvSpPr>
        <p:spPr>
          <a:xfrm>
            <a:off x="539440" y="736311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line?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3B2EB7-71A7-6FFC-9FB7-8C9859A9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355" y="5040870"/>
            <a:ext cx="747045" cy="7470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1A64994-BF79-B258-49FC-BF7FE2007C65}"/>
              </a:ext>
            </a:extLst>
          </p:cNvPr>
          <p:cNvSpPr txBox="1"/>
          <p:nvPr/>
        </p:nvSpPr>
        <p:spPr>
          <a:xfrm>
            <a:off x="5338874" y="518355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621E3-8A0A-720B-E7A5-87FDAEE21372}"/>
              </a:ext>
            </a:extLst>
          </p:cNvPr>
          <p:cNvCxnSpPr>
            <a:cxnSpLocks/>
          </p:cNvCxnSpPr>
          <p:nvPr/>
        </p:nvCxnSpPr>
        <p:spPr>
          <a:xfrm>
            <a:off x="2019134" y="3149600"/>
            <a:ext cx="26082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5A8A81-62DD-6DEE-EF45-93DBA9919325}"/>
              </a:ext>
            </a:extLst>
          </p:cNvPr>
          <p:cNvSpPr txBox="1"/>
          <p:nvPr/>
        </p:nvSpPr>
        <p:spPr>
          <a:xfrm>
            <a:off x="2979174" y="1596476"/>
            <a:ext cx="3508019" cy="1055608"/>
          </a:xfrm>
          <a:prstGeom prst="wedgeRoundRectCallout">
            <a:avLst>
              <a:gd name="adj1" fmla="val 49184"/>
              <a:gd name="adj2" fmla="val 86367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line is exactly 6 cm long.</a:t>
            </a:r>
          </a:p>
        </p:txBody>
      </p:sp>
      <p:pic>
        <p:nvPicPr>
          <p:cNvPr id="11" name="Picture 10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13918244-DA2A-584C-F854-6A83B0C11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4" t="29374" r="18499" b="32471"/>
          <a:stretch/>
        </p:blipFill>
        <p:spPr>
          <a:xfrm>
            <a:off x="6560665" y="2251572"/>
            <a:ext cx="1462735" cy="15288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F2DD2-2642-39AE-75AE-DE34A1F35084}"/>
              </a:ext>
            </a:extLst>
          </p:cNvPr>
          <p:cNvSpPr txBox="1"/>
          <p:nvPr/>
        </p:nvSpPr>
        <p:spPr>
          <a:xfrm>
            <a:off x="331945" y="4546778"/>
            <a:ext cx="64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Do you agree with Tiny?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2C0C4-83CA-6555-F9A9-823310823F0B}"/>
              </a:ext>
            </a:extLst>
          </p:cNvPr>
          <p:cNvSpPr txBox="1"/>
          <p:nvPr/>
        </p:nvSpPr>
        <p:spPr>
          <a:xfrm>
            <a:off x="1188457" y="5131553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No.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E3579-105C-8883-14C6-8153EE2EA58A}"/>
              </a:ext>
            </a:extLst>
          </p:cNvPr>
          <p:cNvSpPr txBox="1"/>
          <p:nvPr/>
        </p:nvSpPr>
        <p:spPr>
          <a:xfrm>
            <a:off x="1188457" y="5637147"/>
            <a:ext cx="619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Tiny has not lined up with 0 cm.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8C8FB5-DE8C-A977-F1C4-DEA9A3A0DA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49"/>
          <a:stretch/>
        </p:blipFill>
        <p:spPr>
          <a:xfrm>
            <a:off x="1936001" y="3215780"/>
            <a:ext cx="3739403" cy="86121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1CB0B3-201B-ECD5-EE88-97501B9877B0}"/>
              </a:ext>
            </a:extLst>
          </p:cNvPr>
          <p:cNvCxnSpPr>
            <a:cxnSpLocks/>
          </p:cNvCxnSpPr>
          <p:nvPr/>
        </p:nvCxnSpPr>
        <p:spPr>
          <a:xfrm>
            <a:off x="2028129" y="2823927"/>
            <a:ext cx="0" cy="5551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59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5"/>
    </mc:Choice>
    <mc:Fallback xmlns="">
      <p:transition spd="slow" advTm="7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1407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0" grpId="0" animBg="1"/>
      <p:bldP spid="15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0.9|1.2|0.7|1.5|0.7|1.3|0.7|1.3|0.7|1.1|0.8|1.2|0.8|1.2|0.9|1.5|1|1.4|9.1|3.3|5.2|0.8|1.2|0.9|1.1|0.9|1.1|1|1.1|0.9|1|0.8|1.2|0.8|1.3|0.9|1.3|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1937DD0E48443A644D6ECD45C7216" ma:contentTypeVersion="16" ma:contentTypeDescription="Create a new document." ma:contentTypeScope="" ma:versionID="7cce289a09ebe686cab7040410bc3642">
  <xsd:schema xmlns:xsd="http://www.w3.org/2001/XMLSchema" xmlns:xs="http://www.w3.org/2001/XMLSchema" xmlns:p="http://schemas.microsoft.com/office/2006/metadata/properties" xmlns:ns2="f2399d16-054c-4e07-903d-0e080b215753" xmlns:ns3="1773a752-338d-48d4-aab1-fb5d939e1fab" targetNamespace="http://schemas.microsoft.com/office/2006/metadata/properties" ma:root="true" ma:fieldsID="b117d00fb56f8d7419252b3d5f4ed76e" ns2:_="" ns3:_="">
    <xsd:import namespace="f2399d16-054c-4e07-903d-0e080b215753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99d16-054c-4e07-903d-0e080b21575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73a752-338d-48d4-aab1-fb5d939e1fab" xsi:nil="true"/>
    <lcf76f155ced4ddcb4097134ff3c332f xmlns="f2399d16-054c-4e07-903d-0e080b215753">
      <Terms xmlns="http://schemas.microsoft.com/office/infopath/2007/PartnerControls"/>
    </lcf76f155ced4ddcb4097134ff3c332f>
    <MigrationWizIdPermissions xmlns="f2399d16-054c-4e07-903d-0e080b215753" xsi:nil="true"/>
    <lcf76f155ced4ddcb4097134ff3c332f0 xmlns="f2399d16-054c-4e07-903d-0e080b215753" xsi:nil="true"/>
    <MigrationWizId xmlns="f2399d16-054c-4e07-903d-0e080b215753" xsi:nil="true"/>
    <MigrationWizIdVersion xmlns="f2399d16-054c-4e07-903d-0e080b215753" xsi:nil="true"/>
  </documentManagement>
</p:properties>
</file>

<file path=customXml/itemProps1.xml><?xml version="1.0" encoding="utf-8"?>
<ds:datastoreItem xmlns:ds="http://schemas.openxmlformats.org/officeDocument/2006/customXml" ds:itemID="{DAD9A33D-220E-48CD-8645-90AD5EB5E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99d16-054c-4e07-903d-0e080b215753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2006/metadata/properties"/>
    <ds:schemaRef ds:uri="8fba47cf-d4c2-4342-84d4-550bc2b4b2fe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94a41c2b-c9a4-4155-9cd3-2586bd5a7cc7"/>
    <ds:schemaRef ds:uri="1773a752-338d-48d4-aab1-fb5d939e1fab"/>
    <ds:schemaRef ds:uri="f2399d16-054c-4e07-903d-0e080b2157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363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White_Rose_Noto </vt:lpstr>
      <vt:lpstr>Title slide</vt:lpstr>
      <vt:lpstr>Get ready title</vt:lpstr>
      <vt:lpstr>Get ready questions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L.Thewsey</cp:lastModifiedBy>
  <cp:revision>215</cp:revision>
  <dcterms:created xsi:type="dcterms:W3CDTF">2019-07-05T11:02:13Z</dcterms:created>
  <dcterms:modified xsi:type="dcterms:W3CDTF">2023-03-10T07:58:56Z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0x010100A3C1937DD0E48443A644D6ECD45C7216</vt:lpwstr>
  </property>
  <property fmtid="{D5CDD505-2E9C-101B-9397-08002B2CF9AE}" pid="3" name="Order">
    <vt:lpwstr>8400.00000000000</vt:lpwstr>
  </property>
  <property fmtid="{D5CDD505-2E9C-101B-9397-08002B2CF9AE}" pid="4" name="MediaServiceImageTags">
    <vt:lpwstr/>
  </property>
</Properties>
</file>