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61" r:id="rId5"/>
    <p:sldId id="258" r:id="rId6"/>
    <p:sldId id="259" r:id="rId7"/>
    <p:sldId id="260"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5E535C-EF79-41B9-A8FC-0AD11A3B79CF}" v="8" dt="2021-01-28T13:18:19.4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47EA5525-1DFD-4FBD-BFFF-D182176FF097}" type="datetimeFigureOut">
              <a:rPr lang="en-GB" smtClean="0"/>
              <a:t>28/01/2021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9219FD1-B7A5-4657-9F3D-C38DC11D953C}" type="slidenum">
              <a:rPr lang="en-GB" smtClean="0"/>
              <a:t>‹#›</a:t>
            </a:fld>
            <a:endParaRPr lang="en-GB"/>
          </a:p>
        </p:txBody>
      </p:sp>
    </p:spTree>
    <p:extLst>
      <p:ext uri="{BB962C8B-B14F-4D97-AF65-F5344CB8AC3E}">
        <p14:creationId xmlns:p14="http://schemas.microsoft.com/office/powerpoint/2010/main" val="155375271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EA5525-1DFD-4FBD-BFFF-D182176FF097}"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219FD1-B7A5-4657-9F3D-C38DC11D953C}" type="slidenum">
              <a:rPr lang="en-GB" smtClean="0"/>
              <a:t>‹#›</a:t>
            </a:fld>
            <a:endParaRPr lang="en-GB"/>
          </a:p>
        </p:txBody>
      </p:sp>
    </p:spTree>
    <p:extLst>
      <p:ext uri="{BB962C8B-B14F-4D97-AF65-F5344CB8AC3E}">
        <p14:creationId xmlns:p14="http://schemas.microsoft.com/office/powerpoint/2010/main" val="247437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EA5525-1DFD-4FBD-BFFF-D182176FF097}"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219FD1-B7A5-4657-9F3D-C38DC11D953C}" type="slidenum">
              <a:rPr lang="en-GB" smtClean="0"/>
              <a:t>‹#›</a:t>
            </a:fld>
            <a:endParaRPr lang="en-GB"/>
          </a:p>
        </p:txBody>
      </p:sp>
    </p:spTree>
    <p:extLst>
      <p:ext uri="{BB962C8B-B14F-4D97-AF65-F5344CB8AC3E}">
        <p14:creationId xmlns:p14="http://schemas.microsoft.com/office/powerpoint/2010/main" val="1165220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EA5525-1DFD-4FBD-BFFF-D182176FF097}" type="datetimeFigureOut">
              <a:rPr lang="en-GB" smtClean="0"/>
              <a:t>28/01/2021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9219FD1-B7A5-4657-9F3D-C38DC11D953C}" type="slidenum">
              <a:rPr lang="en-GB" smtClean="0"/>
              <a:t>‹#›</a:t>
            </a:fld>
            <a:endParaRPr lang="en-GB"/>
          </a:p>
        </p:txBody>
      </p:sp>
    </p:spTree>
    <p:extLst>
      <p:ext uri="{BB962C8B-B14F-4D97-AF65-F5344CB8AC3E}">
        <p14:creationId xmlns:p14="http://schemas.microsoft.com/office/powerpoint/2010/main" val="2231336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47EA5525-1DFD-4FBD-BFFF-D182176FF097}" type="datetimeFigureOut">
              <a:rPr lang="en-GB" smtClean="0"/>
              <a:t>28/01/2021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9219FD1-B7A5-4657-9F3D-C38DC11D953C}" type="slidenum">
              <a:rPr lang="en-GB" smtClean="0"/>
              <a:t>‹#›</a:t>
            </a:fld>
            <a:endParaRPr lang="en-GB"/>
          </a:p>
        </p:txBody>
      </p:sp>
    </p:spTree>
    <p:extLst>
      <p:ext uri="{BB962C8B-B14F-4D97-AF65-F5344CB8AC3E}">
        <p14:creationId xmlns:p14="http://schemas.microsoft.com/office/powerpoint/2010/main" val="158362331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47EA5525-1DFD-4FBD-BFFF-D182176FF097}" type="datetimeFigureOut">
              <a:rPr lang="en-GB" smtClean="0"/>
              <a:t>28/01/2021</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B9219FD1-B7A5-4657-9F3D-C38DC11D953C}" type="slidenum">
              <a:rPr lang="en-GB" smtClean="0"/>
              <a:t>‹#›</a:t>
            </a:fld>
            <a:endParaRPr lang="en-GB"/>
          </a:p>
        </p:txBody>
      </p:sp>
    </p:spTree>
    <p:extLst>
      <p:ext uri="{BB962C8B-B14F-4D97-AF65-F5344CB8AC3E}">
        <p14:creationId xmlns:p14="http://schemas.microsoft.com/office/powerpoint/2010/main" val="3701626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7EA5525-1DFD-4FBD-BFFF-D182176FF097}" type="datetimeFigureOut">
              <a:rPr lang="en-GB" smtClean="0"/>
              <a:t>28/01/2021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9219FD1-B7A5-4657-9F3D-C38DC11D953C}" type="slidenum">
              <a:rPr lang="en-GB" smtClean="0"/>
              <a:t>‹#›</a:t>
            </a:fld>
            <a:endParaRPr lang="en-GB"/>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08839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EA5525-1DFD-4FBD-BFFF-D182176FF097}" type="datetimeFigureOut">
              <a:rPr lang="en-GB" smtClean="0"/>
              <a:t>28/01/2021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219FD1-B7A5-4657-9F3D-C38DC11D953C}" type="slidenum">
              <a:rPr lang="en-GB" smtClean="0"/>
              <a:t>‹#›</a:t>
            </a:fld>
            <a:endParaRPr lang="en-GB"/>
          </a:p>
        </p:txBody>
      </p:sp>
    </p:spTree>
    <p:extLst>
      <p:ext uri="{BB962C8B-B14F-4D97-AF65-F5344CB8AC3E}">
        <p14:creationId xmlns:p14="http://schemas.microsoft.com/office/powerpoint/2010/main" val="925389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EA5525-1DFD-4FBD-BFFF-D182176FF097}" type="datetimeFigureOut">
              <a:rPr lang="en-GB" smtClean="0"/>
              <a:t>28/01/2021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9219FD1-B7A5-4657-9F3D-C38DC11D953C}" type="slidenum">
              <a:rPr lang="en-GB" smtClean="0"/>
              <a:t>‹#›</a:t>
            </a:fld>
            <a:endParaRPr lang="en-GB"/>
          </a:p>
        </p:txBody>
      </p:sp>
    </p:spTree>
    <p:extLst>
      <p:ext uri="{BB962C8B-B14F-4D97-AF65-F5344CB8AC3E}">
        <p14:creationId xmlns:p14="http://schemas.microsoft.com/office/powerpoint/2010/main" val="3025607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47EA5525-1DFD-4FBD-BFFF-D182176FF097}" type="datetimeFigureOut">
              <a:rPr lang="en-GB" smtClean="0"/>
              <a:t>28/01/2021</a:t>
            </a:fld>
            <a:endParaRPr lang="en-GB"/>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1" name="Slide Number Placeholder 10"/>
          <p:cNvSpPr>
            <a:spLocks noGrp="1"/>
          </p:cNvSpPr>
          <p:nvPr>
            <p:ph type="sldNum" sz="quarter" idx="12"/>
          </p:nvPr>
        </p:nvSpPr>
        <p:spPr/>
        <p:txBody>
          <a:bodyPr/>
          <a:lstStyle/>
          <a:p>
            <a:fld id="{B9219FD1-B7A5-4657-9F3D-C38DC11D953C}" type="slidenum">
              <a:rPr lang="en-GB" smtClean="0"/>
              <a:t>‹#›</a:t>
            </a:fld>
            <a:endParaRPr lang="en-GB"/>
          </a:p>
        </p:txBody>
      </p:sp>
    </p:spTree>
    <p:extLst>
      <p:ext uri="{BB962C8B-B14F-4D97-AF65-F5344CB8AC3E}">
        <p14:creationId xmlns:p14="http://schemas.microsoft.com/office/powerpoint/2010/main" val="3664653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47EA5525-1DFD-4FBD-BFFF-D182176FF097}" type="datetimeFigureOut">
              <a:rPr lang="en-GB" smtClean="0"/>
              <a:t>28/01/2021</a:t>
            </a:fld>
            <a:endParaRPr lang="en-GB"/>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0" name="Slide Number Placeholder 9"/>
          <p:cNvSpPr>
            <a:spLocks noGrp="1"/>
          </p:cNvSpPr>
          <p:nvPr>
            <p:ph type="sldNum" sz="quarter" idx="12"/>
          </p:nvPr>
        </p:nvSpPr>
        <p:spPr/>
        <p:txBody>
          <a:bodyPr/>
          <a:lstStyle/>
          <a:p>
            <a:fld id="{B9219FD1-B7A5-4657-9F3D-C38DC11D953C}" type="slidenum">
              <a:rPr lang="en-GB" smtClean="0"/>
              <a:t>‹#›</a:t>
            </a:fld>
            <a:endParaRPr lang="en-GB"/>
          </a:p>
        </p:txBody>
      </p:sp>
    </p:spTree>
    <p:extLst>
      <p:ext uri="{BB962C8B-B14F-4D97-AF65-F5344CB8AC3E}">
        <p14:creationId xmlns:p14="http://schemas.microsoft.com/office/powerpoint/2010/main" val="563324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47EA5525-1DFD-4FBD-BFFF-D182176FF097}" type="datetimeFigureOut">
              <a:rPr lang="en-GB" smtClean="0"/>
              <a:t>28/01/2021</a:t>
            </a:fld>
            <a:endParaRPr lang="en-GB"/>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GB"/>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B9219FD1-B7A5-4657-9F3D-C38DC11D953C}" type="slidenum">
              <a:rPr lang="en-GB" smtClean="0"/>
              <a:t>‹#›</a:t>
            </a:fld>
            <a:endParaRPr lang="en-GB"/>
          </a:p>
        </p:txBody>
      </p:sp>
    </p:spTree>
    <p:extLst>
      <p:ext uri="{BB962C8B-B14F-4D97-AF65-F5344CB8AC3E}">
        <p14:creationId xmlns:p14="http://schemas.microsoft.com/office/powerpoint/2010/main" val="3990805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microsoft.com/office/2007/relationships/media" Target="../media/media6.m4a"/><Relationship Id="rId7" Type="http://schemas.openxmlformats.org/officeDocument/2006/relationships/image" Target="../media/image3.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5.png"/><Relationship Id="rId5" Type="http://schemas.openxmlformats.org/officeDocument/2006/relationships/slideLayout" Target="../slideLayouts/slideLayout7.xml"/><Relationship Id="rId4" Type="http://schemas.openxmlformats.org/officeDocument/2006/relationships/audio" Target="../media/media6.m4a"/></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08BC4-3D87-4CA5-8186-F1B1D4986821}"/>
              </a:ext>
            </a:extLst>
          </p:cNvPr>
          <p:cNvSpPr>
            <a:spLocks noGrp="1"/>
          </p:cNvSpPr>
          <p:nvPr>
            <p:ph type="ctrTitle"/>
          </p:nvPr>
        </p:nvSpPr>
        <p:spPr>
          <a:xfrm>
            <a:off x="665747" y="256673"/>
            <a:ext cx="10860505" cy="1451811"/>
          </a:xfrm>
        </p:spPr>
        <p:txBody>
          <a:bodyPr>
            <a:normAutofit/>
          </a:bodyPr>
          <a:lstStyle/>
          <a:p>
            <a:r>
              <a:rPr lang="en-GB" dirty="0"/>
              <a:t>Welcome to this weeks Picture News</a:t>
            </a:r>
          </a:p>
        </p:txBody>
      </p:sp>
      <p:pic>
        <p:nvPicPr>
          <p:cNvPr id="5" name="Picture 4">
            <a:extLst>
              <a:ext uri="{FF2B5EF4-FFF2-40B4-BE49-F238E27FC236}">
                <a16:creationId xmlns:a16="http://schemas.microsoft.com/office/drawing/2014/main" id="{3EB01AF9-896B-4B57-B2C4-4B525A5DE809}"/>
              </a:ext>
            </a:extLst>
          </p:cNvPr>
          <p:cNvPicPr>
            <a:picLocks noChangeAspect="1"/>
          </p:cNvPicPr>
          <p:nvPr/>
        </p:nvPicPr>
        <p:blipFill rotWithShape="1">
          <a:blip r:embed="rId2"/>
          <a:srcRect l="21562" t="20986" r="22562" b="10647"/>
          <a:stretch/>
        </p:blipFill>
        <p:spPr>
          <a:xfrm>
            <a:off x="2689860" y="1915027"/>
            <a:ext cx="6812280" cy="4686300"/>
          </a:xfrm>
          <a:prstGeom prst="rect">
            <a:avLst/>
          </a:prstGeom>
        </p:spPr>
      </p:pic>
    </p:spTree>
    <p:extLst>
      <p:ext uri="{BB962C8B-B14F-4D97-AF65-F5344CB8AC3E}">
        <p14:creationId xmlns:p14="http://schemas.microsoft.com/office/powerpoint/2010/main" val="3811941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group of people sitting in front of a stage with a guitar on it&#10;&#10;Description automatically generated with low confidence">
            <a:extLst>
              <a:ext uri="{FF2B5EF4-FFF2-40B4-BE49-F238E27FC236}">
                <a16:creationId xmlns:a16="http://schemas.microsoft.com/office/drawing/2014/main" id="{8E3240EB-0CB9-4138-B682-05843F9F8455}"/>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820542" y="1253331"/>
            <a:ext cx="6550915" cy="4351338"/>
          </a:xfrm>
        </p:spPr>
      </p:pic>
      <p:sp>
        <p:nvSpPr>
          <p:cNvPr id="8" name="Thought Bubble: Cloud 7">
            <a:extLst>
              <a:ext uri="{FF2B5EF4-FFF2-40B4-BE49-F238E27FC236}">
                <a16:creationId xmlns:a16="http://schemas.microsoft.com/office/drawing/2014/main" id="{98BF1109-6E72-44CD-B2E2-85AC3A69279D}"/>
              </a:ext>
            </a:extLst>
          </p:cNvPr>
          <p:cNvSpPr/>
          <p:nvPr/>
        </p:nvSpPr>
        <p:spPr>
          <a:xfrm>
            <a:off x="221721" y="539436"/>
            <a:ext cx="2598821" cy="1427789"/>
          </a:xfrm>
          <a:prstGeom prst="cloudCallout">
            <a:avLst>
              <a:gd name="adj1" fmla="val 50464"/>
              <a:gd name="adj2" fmla="val 608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Who is in this picture?</a:t>
            </a:r>
          </a:p>
        </p:txBody>
      </p:sp>
      <p:sp>
        <p:nvSpPr>
          <p:cNvPr id="9" name="Thought Bubble: Cloud 8">
            <a:extLst>
              <a:ext uri="{FF2B5EF4-FFF2-40B4-BE49-F238E27FC236}">
                <a16:creationId xmlns:a16="http://schemas.microsoft.com/office/drawing/2014/main" id="{DE19F204-DDBA-4154-A4D5-FC2238559B89}"/>
              </a:ext>
            </a:extLst>
          </p:cNvPr>
          <p:cNvSpPr/>
          <p:nvPr/>
        </p:nvSpPr>
        <p:spPr>
          <a:xfrm>
            <a:off x="8710863" y="357919"/>
            <a:ext cx="2767263" cy="1427789"/>
          </a:xfrm>
          <a:prstGeom prst="cloudCallout">
            <a:avLst>
              <a:gd name="adj1" fmla="val -37354"/>
              <a:gd name="adj2" fmla="val 759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Are these people leaders?</a:t>
            </a:r>
          </a:p>
        </p:txBody>
      </p:sp>
      <p:sp>
        <p:nvSpPr>
          <p:cNvPr id="10" name="Thought Bubble: Cloud 9">
            <a:extLst>
              <a:ext uri="{FF2B5EF4-FFF2-40B4-BE49-F238E27FC236}">
                <a16:creationId xmlns:a16="http://schemas.microsoft.com/office/drawing/2014/main" id="{4C6C42A3-BA71-4338-BE85-6293BA9F6306}"/>
              </a:ext>
            </a:extLst>
          </p:cNvPr>
          <p:cNvSpPr/>
          <p:nvPr/>
        </p:nvSpPr>
        <p:spPr>
          <a:xfrm>
            <a:off x="423681" y="5128420"/>
            <a:ext cx="2396861" cy="1371661"/>
          </a:xfrm>
          <a:prstGeom prst="cloudCallout">
            <a:avLst>
              <a:gd name="adj1" fmla="val 53716"/>
              <a:gd name="adj2" fmla="val -769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What are they doing?</a:t>
            </a:r>
          </a:p>
        </p:txBody>
      </p:sp>
      <p:sp>
        <p:nvSpPr>
          <p:cNvPr id="11" name="Thought Bubble: Cloud 10">
            <a:extLst>
              <a:ext uri="{FF2B5EF4-FFF2-40B4-BE49-F238E27FC236}">
                <a16:creationId xmlns:a16="http://schemas.microsoft.com/office/drawing/2014/main" id="{227C8104-FDE7-496E-81FA-7D55736B3A04}"/>
              </a:ext>
            </a:extLst>
          </p:cNvPr>
          <p:cNvSpPr/>
          <p:nvPr/>
        </p:nvSpPr>
        <p:spPr>
          <a:xfrm>
            <a:off x="9094438" y="4973074"/>
            <a:ext cx="2720572" cy="1427788"/>
          </a:xfrm>
          <a:prstGeom prst="cloudCallout">
            <a:avLst>
              <a:gd name="adj1" fmla="val -52675"/>
              <a:gd name="adj2" fmla="val -588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Can you think of a leader?</a:t>
            </a:r>
          </a:p>
        </p:txBody>
      </p:sp>
      <p:pic>
        <p:nvPicPr>
          <p:cNvPr id="2" name="Recorded Sound">
            <a:hlinkClick r:id="" action="ppaction://media"/>
            <a:extLst>
              <a:ext uri="{FF2B5EF4-FFF2-40B4-BE49-F238E27FC236}">
                <a16:creationId xmlns:a16="http://schemas.microsoft.com/office/drawing/2014/main" id="{06B8E47F-B5EC-4A31-9012-BACF3FEAB95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6732" y="2633422"/>
            <a:ext cx="609600" cy="609600"/>
          </a:xfrm>
          <a:prstGeom prst="rect">
            <a:avLst/>
          </a:prstGeom>
        </p:spPr>
      </p:pic>
    </p:spTree>
    <p:extLst>
      <p:ext uri="{BB962C8B-B14F-4D97-AF65-F5344CB8AC3E}">
        <p14:creationId xmlns:p14="http://schemas.microsoft.com/office/powerpoint/2010/main" val="18701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12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303C1-9818-432A-AECF-3E9D68CD7079}"/>
              </a:ext>
            </a:extLst>
          </p:cNvPr>
          <p:cNvSpPr>
            <a:spLocks noGrp="1"/>
          </p:cNvSpPr>
          <p:nvPr>
            <p:ph type="title"/>
          </p:nvPr>
        </p:nvSpPr>
        <p:spPr>
          <a:xfrm>
            <a:off x="2231136" y="523613"/>
            <a:ext cx="7729728" cy="968303"/>
          </a:xfrm>
        </p:spPr>
        <p:txBody>
          <a:bodyPr/>
          <a:lstStyle/>
          <a:p>
            <a:r>
              <a:rPr lang="en-GB" cap="none" dirty="0"/>
              <a:t>Thinking time</a:t>
            </a:r>
          </a:p>
        </p:txBody>
      </p:sp>
      <p:sp>
        <p:nvSpPr>
          <p:cNvPr id="3" name="Content Placeholder 2">
            <a:extLst>
              <a:ext uri="{FF2B5EF4-FFF2-40B4-BE49-F238E27FC236}">
                <a16:creationId xmlns:a16="http://schemas.microsoft.com/office/drawing/2014/main" id="{9C3D5070-05E7-4224-A547-1EBDD36B1910}"/>
              </a:ext>
            </a:extLst>
          </p:cNvPr>
          <p:cNvSpPr>
            <a:spLocks noGrp="1"/>
          </p:cNvSpPr>
          <p:nvPr>
            <p:ph idx="1"/>
          </p:nvPr>
        </p:nvSpPr>
        <p:spPr>
          <a:xfrm>
            <a:off x="1536673" y="2237873"/>
            <a:ext cx="9118653" cy="3694659"/>
          </a:xfrm>
        </p:spPr>
        <p:txBody>
          <a:bodyPr>
            <a:normAutofit/>
          </a:bodyPr>
          <a:lstStyle/>
          <a:p>
            <a:pPr marL="0" indent="0">
              <a:buNone/>
            </a:pPr>
            <a:r>
              <a:rPr lang="en-GB" sz="2400" dirty="0">
                <a:solidFill>
                  <a:srgbClr val="FFC000"/>
                </a:solidFill>
              </a:rPr>
              <a:t>In this picture,  Joe Biden is making a speech to people in America.  He is stood at a podium with a microphone.  Also in the picture are the people that work with Joe Biden.  </a:t>
            </a:r>
          </a:p>
          <a:p>
            <a:pPr marL="0" indent="0">
              <a:buNone/>
            </a:pPr>
            <a:endParaRPr lang="en-GB" sz="2400" dirty="0"/>
          </a:p>
          <a:p>
            <a:pPr marL="0" indent="0">
              <a:buNone/>
            </a:pPr>
            <a:r>
              <a:rPr lang="en-GB" sz="2400" dirty="0">
                <a:solidFill>
                  <a:srgbClr val="0070C0"/>
                </a:solidFill>
              </a:rPr>
              <a:t>People listen to Joe Biden’s speeches to hear his opinions and ideas.</a:t>
            </a:r>
          </a:p>
          <a:p>
            <a:pPr marL="0" indent="0">
              <a:buNone/>
            </a:pPr>
            <a:endParaRPr lang="en-GB" sz="2400" dirty="0"/>
          </a:p>
          <a:p>
            <a:pPr marL="0" indent="0">
              <a:buNone/>
            </a:pPr>
            <a:r>
              <a:rPr lang="en-GB" sz="2400" dirty="0">
                <a:solidFill>
                  <a:srgbClr val="00B050"/>
                </a:solidFill>
              </a:rPr>
              <a:t>Have you ever listened to someone make a speech?</a:t>
            </a:r>
          </a:p>
        </p:txBody>
      </p:sp>
      <p:pic>
        <p:nvPicPr>
          <p:cNvPr id="4" name="Recorded Sound">
            <a:hlinkClick r:id="" action="ppaction://media"/>
            <a:extLst>
              <a:ext uri="{FF2B5EF4-FFF2-40B4-BE49-F238E27FC236}">
                <a16:creationId xmlns:a16="http://schemas.microsoft.com/office/drawing/2014/main" id="{A37ADE9A-94B5-4156-B704-5E7775D14DE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55374" y="702964"/>
            <a:ext cx="609600" cy="609600"/>
          </a:xfrm>
          <a:prstGeom prst="rect">
            <a:avLst/>
          </a:prstGeom>
        </p:spPr>
      </p:pic>
    </p:spTree>
    <p:extLst>
      <p:ext uri="{BB962C8B-B14F-4D97-AF65-F5344CB8AC3E}">
        <p14:creationId xmlns:p14="http://schemas.microsoft.com/office/powerpoint/2010/main" val="303635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99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94AC69-4E0C-4901-9D04-5931B163ECF2}"/>
              </a:ext>
            </a:extLst>
          </p:cNvPr>
          <p:cNvSpPr>
            <a:spLocks noGrp="1"/>
          </p:cNvSpPr>
          <p:nvPr>
            <p:ph idx="1"/>
          </p:nvPr>
        </p:nvSpPr>
        <p:spPr>
          <a:xfrm>
            <a:off x="1476514" y="972680"/>
            <a:ext cx="9238969" cy="4545771"/>
          </a:xfrm>
        </p:spPr>
        <p:txBody>
          <a:bodyPr>
            <a:normAutofit/>
          </a:bodyPr>
          <a:lstStyle/>
          <a:p>
            <a:pPr marL="0" indent="0">
              <a:buNone/>
            </a:pPr>
            <a:r>
              <a:rPr lang="en-GB" sz="2800" dirty="0"/>
              <a:t>A long time ago George Washington was the 1</a:t>
            </a:r>
            <a:r>
              <a:rPr lang="en-GB" sz="2800" baseline="30000" dirty="0"/>
              <a:t>st</a:t>
            </a:r>
            <a:r>
              <a:rPr lang="en-GB" sz="2800" dirty="0"/>
              <a:t> president of United States of America.  After John Adams became the 2</a:t>
            </a:r>
            <a:r>
              <a:rPr lang="en-GB" sz="2800" baseline="30000" dirty="0"/>
              <a:t>nd</a:t>
            </a:r>
            <a:r>
              <a:rPr lang="en-GB" sz="2800" dirty="0"/>
              <a:t> president. Lots of presidents followed before Joe Biden became the 46</a:t>
            </a:r>
            <a:r>
              <a:rPr lang="en-GB" sz="2800" baseline="30000" dirty="0"/>
              <a:t>th</a:t>
            </a:r>
            <a:r>
              <a:rPr lang="en-GB" sz="2800" dirty="0"/>
              <a:t> president.</a:t>
            </a:r>
          </a:p>
          <a:p>
            <a:pPr marL="0" indent="0">
              <a:buNone/>
            </a:pPr>
            <a:endParaRPr lang="en-GB" sz="2800" dirty="0"/>
          </a:p>
          <a:p>
            <a:pPr marL="0" indent="0">
              <a:buNone/>
            </a:pPr>
            <a:endParaRPr lang="en-GB" sz="2800" dirty="0"/>
          </a:p>
        </p:txBody>
      </p:sp>
      <p:pic>
        <p:nvPicPr>
          <p:cNvPr id="5" name="Picture 4">
            <a:extLst>
              <a:ext uri="{FF2B5EF4-FFF2-40B4-BE49-F238E27FC236}">
                <a16:creationId xmlns:a16="http://schemas.microsoft.com/office/drawing/2014/main" id="{DE4FA50E-3AF2-4BFA-8987-9CFDDF11FFB7}"/>
              </a:ext>
            </a:extLst>
          </p:cNvPr>
          <p:cNvPicPr>
            <a:picLocks noChangeAspect="1"/>
          </p:cNvPicPr>
          <p:nvPr/>
        </p:nvPicPr>
        <p:blipFill rotWithShape="1">
          <a:blip r:embed="rId4"/>
          <a:srcRect l="66873" t="50312" r="17204" b="23316"/>
          <a:stretch/>
        </p:blipFill>
        <p:spPr>
          <a:xfrm>
            <a:off x="7341530" y="4077622"/>
            <a:ext cx="1941342" cy="1807698"/>
          </a:xfrm>
          <a:prstGeom prst="rect">
            <a:avLst/>
          </a:prstGeom>
        </p:spPr>
      </p:pic>
      <p:pic>
        <p:nvPicPr>
          <p:cNvPr id="7" name="Picture 6">
            <a:extLst>
              <a:ext uri="{FF2B5EF4-FFF2-40B4-BE49-F238E27FC236}">
                <a16:creationId xmlns:a16="http://schemas.microsoft.com/office/drawing/2014/main" id="{E570571B-FD36-48A5-B375-2C54B9C2923E}"/>
              </a:ext>
            </a:extLst>
          </p:cNvPr>
          <p:cNvPicPr>
            <a:picLocks noChangeAspect="1"/>
          </p:cNvPicPr>
          <p:nvPr/>
        </p:nvPicPr>
        <p:blipFill rotWithShape="1">
          <a:blip r:embed="rId4"/>
          <a:srcRect l="66931" t="22980" r="18295" b="50654"/>
          <a:stretch/>
        </p:blipFill>
        <p:spPr>
          <a:xfrm>
            <a:off x="5195198" y="4077622"/>
            <a:ext cx="1801602" cy="1807698"/>
          </a:xfrm>
          <a:prstGeom prst="rect">
            <a:avLst/>
          </a:prstGeom>
        </p:spPr>
      </p:pic>
      <p:pic>
        <p:nvPicPr>
          <p:cNvPr id="8" name="Picture 7">
            <a:extLst>
              <a:ext uri="{FF2B5EF4-FFF2-40B4-BE49-F238E27FC236}">
                <a16:creationId xmlns:a16="http://schemas.microsoft.com/office/drawing/2014/main" id="{3219875D-925A-4DE6-B4A1-738A2BCA0AF0}"/>
              </a:ext>
            </a:extLst>
          </p:cNvPr>
          <p:cNvPicPr>
            <a:picLocks noChangeAspect="1"/>
          </p:cNvPicPr>
          <p:nvPr/>
        </p:nvPicPr>
        <p:blipFill rotWithShape="1">
          <a:blip r:embed="rId4"/>
          <a:srcRect l="82867" t="50000" r="1345" b="24295"/>
          <a:stretch/>
        </p:blipFill>
        <p:spPr>
          <a:xfrm>
            <a:off x="2909128" y="4100482"/>
            <a:ext cx="1924929" cy="1761978"/>
          </a:xfrm>
          <a:prstGeom prst="rect">
            <a:avLst/>
          </a:prstGeom>
        </p:spPr>
      </p:pic>
      <p:pic>
        <p:nvPicPr>
          <p:cNvPr id="4" name="Recorded Sound">
            <a:hlinkClick r:id="" action="ppaction://media"/>
            <a:extLst>
              <a:ext uri="{FF2B5EF4-FFF2-40B4-BE49-F238E27FC236}">
                <a16:creationId xmlns:a16="http://schemas.microsoft.com/office/drawing/2014/main" id="{392684E4-CE76-491F-9870-FB06BB0E333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28870" y="972680"/>
            <a:ext cx="609600" cy="609600"/>
          </a:xfrm>
          <a:prstGeom prst="rect">
            <a:avLst/>
          </a:prstGeom>
        </p:spPr>
      </p:pic>
    </p:spTree>
    <p:extLst>
      <p:ext uri="{BB962C8B-B14F-4D97-AF65-F5344CB8AC3E}">
        <p14:creationId xmlns:p14="http://schemas.microsoft.com/office/powerpoint/2010/main" val="211273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9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91BF0-14A1-4A77-BFE1-F2FD991EAB14}"/>
              </a:ext>
            </a:extLst>
          </p:cNvPr>
          <p:cNvSpPr>
            <a:spLocks noGrp="1"/>
          </p:cNvSpPr>
          <p:nvPr>
            <p:ph type="title"/>
          </p:nvPr>
        </p:nvSpPr>
        <p:spPr>
          <a:xfrm>
            <a:off x="1115568" y="628649"/>
            <a:ext cx="9960864" cy="5579645"/>
          </a:xfrm>
        </p:spPr>
        <p:txBody>
          <a:bodyPr>
            <a:normAutofit/>
          </a:bodyPr>
          <a:lstStyle/>
          <a:p>
            <a:r>
              <a:rPr lang="en-GB" cap="none" dirty="0">
                <a:solidFill>
                  <a:srgbClr val="0070C0"/>
                </a:solidFill>
              </a:rPr>
              <a:t>Joe Biden has been in the news as he became the new president of the United States of America. People in America voted for Joe Biden or Donald Trump. More people voted for Joe Biden. </a:t>
            </a:r>
            <a:br>
              <a:rPr lang="en-GB" cap="none" dirty="0">
                <a:solidFill>
                  <a:srgbClr val="0070C0"/>
                </a:solidFill>
              </a:rPr>
            </a:br>
            <a:br>
              <a:rPr lang="en-GB" cap="none" dirty="0"/>
            </a:br>
            <a:r>
              <a:rPr lang="en-GB" cap="none" dirty="0">
                <a:solidFill>
                  <a:srgbClr val="FFC000"/>
                </a:solidFill>
              </a:rPr>
              <a:t>What does a president do?</a:t>
            </a:r>
            <a:br>
              <a:rPr lang="en-GB" dirty="0"/>
            </a:br>
            <a:br>
              <a:rPr lang="en-GB" dirty="0"/>
            </a:br>
            <a:r>
              <a:rPr lang="en-GB" cap="none" dirty="0">
                <a:solidFill>
                  <a:srgbClr val="00B050"/>
                </a:solidFill>
              </a:rPr>
              <a:t>Joe Biden is the new leader of America. He makes decisions to help and protect America. </a:t>
            </a:r>
            <a:br>
              <a:rPr lang="en-GB" cap="none" dirty="0"/>
            </a:br>
            <a:br>
              <a:rPr lang="en-GB" cap="none" dirty="0"/>
            </a:br>
            <a:r>
              <a:rPr lang="en-GB" cap="none" dirty="0">
                <a:solidFill>
                  <a:srgbClr val="FF0000"/>
                </a:solidFill>
              </a:rPr>
              <a:t>Can you think of some leaders? What do these leaders do?</a:t>
            </a:r>
          </a:p>
        </p:txBody>
      </p:sp>
      <p:pic>
        <p:nvPicPr>
          <p:cNvPr id="4" name="Recorded Sound">
            <a:hlinkClick r:id="" action="ppaction://media"/>
            <a:extLst>
              <a:ext uri="{FF2B5EF4-FFF2-40B4-BE49-F238E27FC236}">
                <a16:creationId xmlns:a16="http://schemas.microsoft.com/office/drawing/2014/main" id="{A05EE03C-5B24-4DE7-9600-58E20CE2855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541172" y="2506014"/>
            <a:ext cx="609600" cy="609600"/>
          </a:xfrm>
          <a:prstGeom prst="rect">
            <a:avLst/>
          </a:prstGeom>
        </p:spPr>
      </p:pic>
    </p:spTree>
    <p:extLst>
      <p:ext uri="{BB962C8B-B14F-4D97-AF65-F5344CB8AC3E}">
        <p14:creationId xmlns:p14="http://schemas.microsoft.com/office/powerpoint/2010/main" val="5469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61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530259-0550-4513-9A8C-A80BA4C240A6}"/>
              </a:ext>
            </a:extLst>
          </p:cNvPr>
          <p:cNvPicPr>
            <a:picLocks noChangeAspect="1"/>
          </p:cNvPicPr>
          <p:nvPr/>
        </p:nvPicPr>
        <p:blipFill rotWithShape="1">
          <a:blip r:embed="rId6"/>
          <a:srcRect l="25658" t="17177" r="25790" b="24549"/>
          <a:stretch/>
        </p:blipFill>
        <p:spPr>
          <a:xfrm>
            <a:off x="1148013" y="90113"/>
            <a:ext cx="9895973" cy="6677773"/>
          </a:xfrm>
          <a:prstGeom prst="rect">
            <a:avLst/>
          </a:prstGeom>
        </p:spPr>
      </p:pic>
      <p:pic>
        <p:nvPicPr>
          <p:cNvPr id="2" name="Recorded Sound">
            <a:hlinkClick r:id="" action="ppaction://media"/>
            <a:extLst>
              <a:ext uri="{FF2B5EF4-FFF2-40B4-BE49-F238E27FC236}">
                <a16:creationId xmlns:a16="http://schemas.microsoft.com/office/drawing/2014/main" id="{7F9206C1-92DC-4805-8650-74CA687CD0E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685265" y="341243"/>
            <a:ext cx="609600" cy="609600"/>
          </a:xfrm>
          <a:prstGeom prst="rect">
            <a:avLst/>
          </a:prstGeom>
        </p:spPr>
      </p:pic>
      <p:pic>
        <p:nvPicPr>
          <p:cNvPr id="4" name="Recorded Sound">
            <a:hlinkClick r:id="" action="ppaction://media"/>
            <a:extLst>
              <a:ext uri="{FF2B5EF4-FFF2-40B4-BE49-F238E27FC236}">
                <a16:creationId xmlns:a16="http://schemas.microsoft.com/office/drawing/2014/main" id="{3207C385-8410-42EF-A4EC-65748169E9CE}"/>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38413" y="3124199"/>
            <a:ext cx="609600" cy="609600"/>
          </a:xfrm>
          <a:prstGeom prst="rect">
            <a:avLst/>
          </a:prstGeom>
        </p:spPr>
      </p:pic>
    </p:spTree>
    <p:extLst>
      <p:ext uri="{BB962C8B-B14F-4D97-AF65-F5344CB8AC3E}">
        <p14:creationId xmlns:p14="http://schemas.microsoft.com/office/powerpoint/2010/main" val="308620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212"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4384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audio>
              <p:cMediaNode vol="80000">
                <p:cTn id="12"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35111-E3EB-4410-A53F-42DF6B150802}"/>
              </a:ext>
            </a:extLst>
          </p:cNvPr>
          <p:cNvSpPr>
            <a:spLocks noGrp="1"/>
          </p:cNvSpPr>
          <p:nvPr>
            <p:ph type="title"/>
          </p:nvPr>
        </p:nvSpPr>
        <p:spPr>
          <a:xfrm>
            <a:off x="2231136" y="507492"/>
            <a:ext cx="7729728" cy="864108"/>
          </a:xfrm>
        </p:spPr>
        <p:txBody>
          <a:bodyPr/>
          <a:lstStyle/>
          <a:p>
            <a:r>
              <a:rPr lang="en-GB" cap="none" dirty="0"/>
              <a:t>Follow up activity ideas</a:t>
            </a:r>
          </a:p>
        </p:txBody>
      </p:sp>
      <p:sp>
        <p:nvSpPr>
          <p:cNvPr id="3" name="Content Placeholder 2">
            <a:extLst>
              <a:ext uri="{FF2B5EF4-FFF2-40B4-BE49-F238E27FC236}">
                <a16:creationId xmlns:a16="http://schemas.microsoft.com/office/drawing/2014/main" id="{8C94AC69-4E0C-4901-9D04-5931B163ECF2}"/>
              </a:ext>
            </a:extLst>
          </p:cNvPr>
          <p:cNvSpPr>
            <a:spLocks noGrp="1"/>
          </p:cNvSpPr>
          <p:nvPr>
            <p:ph idx="1"/>
          </p:nvPr>
        </p:nvSpPr>
        <p:spPr>
          <a:xfrm>
            <a:off x="1476515" y="1804737"/>
            <a:ext cx="9238969" cy="4545771"/>
          </a:xfrm>
        </p:spPr>
        <p:txBody>
          <a:bodyPr>
            <a:normAutofit/>
          </a:bodyPr>
          <a:lstStyle/>
          <a:p>
            <a:pPr marL="0" indent="0">
              <a:buNone/>
            </a:pPr>
            <a:r>
              <a:rPr lang="en-GB" sz="2800" dirty="0"/>
              <a:t>Can you draw a leader and write about what they do?</a:t>
            </a:r>
          </a:p>
          <a:p>
            <a:pPr marL="0" indent="0">
              <a:buNone/>
            </a:pPr>
            <a:endParaRPr lang="en-GB" sz="2800" dirty="0"/>
          </a:p>
          <a:p>
            <a:pPr marL="0" indent="0">
              <a:buNone/>
            </a:pPr>
            <a:r>
              <a:rPr lang="en-GB" sz="2800" dirty="0"/>
              <a:t>Can you take on the role of a leader</a:t>
            </a:r>
            <a:r>
              <a:rPr lang="en-GB" sz="2800"/>
              <a:t>? </a:t>
            </a:r>
          </a:p>
          <a:p>
            <a:pPr marL="0" indent="0">
              <a:buNone/>
            </a:pPr>
            <a:endParaRPr lang="en-GB" sz="2800" dirty="0"/>
          </a:p>
          <a:p>
            <a:pPr marL="0" indent="0">
              <a:buNone/>
            </a:pPr>
            <a:r>
              <a:rPr lang="en-GB" sz="2800" dirty="0"/>
              <a:t>Can you have a race?</a:t>
            </a:r>
          </a:p>
          <a:p>
            <a:pPr marL="0" indent="0">
              <a:buNone/>
            </a:pPr>
            <a:r>
              <a:rPr lang="en-GB" sz="2800" dirty="0"/>
              <a:t>	Make a badge for the person who came 1</a:t>
            </a:r>
            <a:r>
              <a:rPr lang="en-GB" sz="2800" baseline="30000" dirty="0"/>
              <a:t>st</a:t>
            </a:r>
            <a:r>
              <a:rPr lang="en-GB" sz="2800" dirty="0"/>
              <a:t>, 2</a:t>
            </a:r>
            <a:r>
              <a:rPr lang="en-GB" sz="2800" baseline="30000" dirty="0"/>
              <a:t>nd </a:t>
            </a:r>
            <a:r>
              <a:rPr lang="en-GB" sz="2800" dirty="0"/>
              <a:t>and 3</a:t>
            </a:r>
            <a:r>
              <a:rPr lang="en-GB" sz="2800" baseline="30000" dirty="0"/>
              <a:t>rd</a:t>
            </a:r>
          </a:p>
          <a:p>
            <a:pPr marL="0" indent="0">
              <a:buNone/>
            </a:pPr>
            <a:endParaRPr lang="en-GB" sz="2800" dirty="0"/>
          </a:p>
          <a:p>
            <a:pPr marL="0" indent="0">
              <a:buNone/>
            </a:pPr>
            <a:endParaRPr lang="en-GB" sz="2800" dirty="0"/>
          </a:p>
        </p:txBody>
      </p:sp>
    </p:spTree>
    <p:extLst>
      <p:ext uri="{BB962C8B-B14F-4D97-AF65-F5344CB8AC3E}">
        <p14:creationId xmlns:p14="http://schemas.microsoft.com/office/powerpoint/2010/main" val="4291680069"/>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Parcel</Template>
  <TotalTime>409</TotalTime>
  <Words>255</Words>
  <Application>Microsoft Office PowerPoint</Application>
  <PresentationFormat>Widescreen</PresentationFormat>
  <Paragraphs>20</Paragraphs>
  <Slides>7</Slides>
  <Notes>0</Notes>
  <HiddenSlides>0</HiddenSlides>
  <MMClips>6</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Gill Sans MT</vt:lpstr>
      <vt:lpstr>Parcel</vt:lpstr>
      <vt:lpstr>Welcome to this weeks Picture News</vt:lpstr>
      <vt:lpstr>PowerPoint Presentation</vt:lpstr>
      <vt:lpstr>Thinking time</vt:lpstr>
      <vt:lpstr>PowerPoint Presentation</vt:lpstr>
      <vt:lpstr>Joe Biden has been in the news as he became the new president of the United States of America. People in America voted for Joe Biden or Donald Trump. More people voted for Joe Biden.   What does a president do?  Joe Biden is the new leader of America. He makes decisions to help and protect America.   Can you think of some leaders? What do these leaders do?</vt:lpstr>
      <vt:lpstr>PowerPoint Presentation</vt:lpstr>
      <vt:lpstr>Follow up activity ideas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this weeks Picture News</dc:title>
  <dc:creator>Thewsey, Laurel (Student)</dc:creator>
  <cp:lastModifiedBy>Georgina Wray</cp:lastModifiedBy>
  <cp:revision>10</cp:revision>
  <dcterms:created xsi:type="dcterms:W3CDTF">2021-01-25T10:11:30Z</dcterms:created>
  <dcterms:modified xsi:type="dcterms:W3CDTF">2021-01-28T13:30:23Z</dcterms:modified>
</cp:coreProperties>
</file>