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60" r:id="rId4"/>
    <p:sldId id="264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72" d="100"/>
          <a:sy n="72" d="100"/>
        </p:scale>
        <p:origin x="4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31F65-1A06-41A3-85D4-5CF351C59C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45C7D6-BBE3-490E-975E-01D4DCA733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7CA16-E5A9-4DC3-864D-09FC8E361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AC518-113E-4C3F-90EC-85C15DEF4BC7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544DEE-EB7C-4CD7-9564-0AF54FD68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0F2BB-1CCF-4D8A-B70C-DF18844F8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8708F-BDCD-456D-904F-67AC3E736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596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81DBA-CF77-45A1-904E-49EC88EED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808C6F-A873-41A3-9C8D-2ADF8DAB93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4A5B8C-29CB-4B53-923B-AB4D7044E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AC518-113E-4C3F-90EC-85C15DEF4BC7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C2AED-0948-4F99-84D5-323F941BF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0A3AC-E778-460D-8C97-0228D0171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8708F-BDCD-456D-904F-67AC3E736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237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BFDB0E-1686-4232-B0E9-19D0379977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534AB0-93B8-40F6-A3BE-D32893BE1B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805761-2DE6-44F2-96C9-BB35694F9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AC518-113E-4C3F-90EC-85C15DEF4BC7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A6E38D-ADB4-4BD8-9468-C1019388C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3E073-0170-4CE5-ADB0-582A116DD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8708F-BDCD-456D-904F-67AC3E736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857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0168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49A40-2603-49B3-A993-074D600E4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E034D-BDEC-4D53-99AC-AF8FECF6C1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B7116E-C00E-4437-8CD5-3738E5476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AC518-113E-4C3F-90EC-85C15DEF4BC7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959914-E7B2-4164-8F7D-5273207A8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E8744F-6140-4A3F-9FCF-C659556B5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8708F-BDCD-456D-904F-67AC3E736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56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2DFF0-7104-4456-AAEA-78F3D66D5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FF0904-89D1-433B-A44B-1BBF832547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FA6576-235B-489D-BBD1-B8064D4ED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AC518-113E-4C3F-90EC-85C15DEF4BC7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A5858C-26D0-4F0E-992D-6C6A8218C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C8A02B-C86C-4F8F-AC5F-7B2A23D96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8708F-BDCD-456D-904F-67AC3E736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122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1B2F8-88B1-4018-8A6A-1B0EBC4FF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9A058-F97D-4C6E-AB6D-5B5605210D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B0C3AD-2B46-4E7C-AD92-015157560F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E4B766-9584-44E3-BCF0-A499FEC44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AC518-113E-4C3F-90EC-85C15DEF4BC7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0012EF-C960-42AB-85A9-324BC8B01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525B1A-FFF5-4404-8041-F63807DB7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8708F-BDCD-456D-904F-67AC3E736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140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B2CA5-A393-49BE-BFB6-4983B45A3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64E58D-B6E8-4556-88E0-1273155AB7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B4BB3F-8337-4A96-AF93-FC2B4FE04C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DAF902-746D-4FB4-88BF-E99FCC4423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06450A-0178-4028-BAE1-C5C4848079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C9847F-A1C4-4716-BD30-CA9C4DFFF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AC518-113E-4C3F-90EC-85C15DEF4BC7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CDFA8E-09C7-4B5D-A252-03F3BF05F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0DE5D5-1221-48AB-9119-597E56613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8708F-BDCD-456D-904F-67AC3E736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954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B488D-7E69-4575-A041-ECA1AB5BE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1250CC-76AC-4F1F-9C11-B2220DB0D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AC518-113E-4C3F-90EC-85C15DEF4BC7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5FED15-944C-4B4A-ABB1-E0DDE861A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1E03AF-F63F-45C5-B320-8D7FD2F99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8708F-BDCD-456D-904F-67AC3E736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930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AAB2C3-9415-48FA-99F1-88190C074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AC518-113E-4C3F-90EC-85C15DEF4BC7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68DE1E-36EF-46DA-A8AF-85967CF38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42C588-75B1-4F34-9F38-7309D61BD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8708F-BDCD-456D-904F-67AC3E736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974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994CF-F279-488C-8177-8B6871FDE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AB52F-4F9A-4FBC-ABBE-AE35AF580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F33B4C-20BE-4F2E-9421-03B537AC7C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C1A651-8894-468C-B41B-DC70EF551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AC518-113E-4C3F-90EC-85C15DEF4BC7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C9117E-4BCE-4BBF-B61A-B943787B8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28781B-0C35-46E9-AE42-CE8FAF48D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8708F-BDCD-456D-904F-67AC3E736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197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19ABB-ABF0-4E02-B051-F6F39A2AC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7A3466-54EB-4342-9FBA-38CFAEF208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8E8247-1F44-48E4-8CE4-8104EC5F2C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B3B4C3-623A-4398-881F-0D5F9B5FC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AC518-113E-4C3F-90EC-85C15DEF4BC7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A5CFFE-94F6-404A-B57A-4A983B10B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A706A5-B38C-4191-812C-F1D472EDD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8708F-BDCD-456D-904F-67AC3E736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076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D07CD9-878A-4468-9565-CF546624F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7F22D6-949C-4099-AEB4-AB1741452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10996-07F0-4147-8325-FAF8F5C260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AC518-113E-4C3F-90EC-85C15DEF4BC7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4AE0B-6B68-468A-BEB2-90494CAD55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782314-3115-4FEE-8B47-436DF45B4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8708F-BDCD-456D-904F-67AC3E736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842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9.png"/><Relationship Id="rId12" Type="http://schemas.openxmlformats.org/officeDocument/2006/relationships/image" Target="../media/image2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FF0A4E6D-A718-4FB4-B12C-B90749E1C26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2130426"/>
            <a:ext cx="7772400" cy="1470025"/>
          </a:xfrm>
        </p:spPr>
        <p:txBody>
          <a:bodyPr anchor="ctr"/>
          <a:lstStyle/>
          <a:p>
            <a:endParaRPr lang="en-US" altLang="en-US" sz="4400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8CA52169-2263-46AD-917C-0738D0046FE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08214" y="5734051"/>
            <a:ext cx="7343775" cy="842963"/>
          </a:xfrm>
        </p:spPr>
        <p:txBody>
          <a:bodyPr/>
          <a:lstStyle/>
          <a:p>
            <a:r>
              <a:rPr lang="en-GB" altLang="en-US" sz="4400" b="1" dirty="0"/>
              <a:t>Friday 7</a:t>
            </a:r>
            <a:r>
              <a:rPr lang="en-GB" altLang="en-US" sz="4400" b="1" baseline="30000" dirty="0"/>
              <a:t>th</a:t>
            </a:r>
            <a:r>
              <a:rPr lang="en-GB" altLang="en-US" sz="4400" b="1" dirty="0"/>
              <a:t> January</a:t>
            </a:r>
            <a:endParaRPr lang="en-US" altLang="en-US" sz="4400" b="1" dirty="0"/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95F9AA1E-B66C-4FB4-B632-A215B62B7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476250"/>
            <a:ext cx="8580438" cy="482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B6F709F3-82CB-4F02-8999-E2E9A5B08C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u="sng" dirty="0">
                <a:solidFill>
                  <a:schemeClr val="tx1"/>
                </a:solidFill>
                <a:latin typeface="Comic Sans MS" panose="030F0702030302020204" pitchFamily="66" charset="0"/>
              </a:rPr>
              <a:t>Phonics - Phase 3</a:t>
            </a:r>
            <a:endParaRPr lang="en-US" altLang="en-US" u="sng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C4D5107F-CAB9-4AD4-8F2E-00612A5636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GB" altLang="en-US" sz="3600" dirty="0">
                <a:latin typeface="Comic Sans MS" panose="030F0702030302020204" pitchFamily="66" charset="0"/>
              </a:rPr>
              <a:t>Look at the pictures…</a:t>
            </a:r>
          </a:p>
          <a:p>
            <a:pPr>
              <a:lnSpc>
                <a:spcPct val="80000"/>
              </a:lnSpc>
              <a:buFontTx/>
              <a:buNone/>
            </a:pPr>
            <a:endParaRPr lang="en-GB" altLang="en-US" sz="3600" dirty="0"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GB" altLang="en-US" sz="3600" dirty="0"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GB" altLang="en-US" sz="3600" dirty="0"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GB" altLang="en-US" sz="3600" dirty="0">
                <a:latin typeface="Comic Sans MS" panose="030F0702030302020204" pitchFamily="66" charset="0"/>
              </a:rPr>
              <a:t>jelly                      jump				jug</a:t>
            </a:r>
          </a:p>
          <a:p>
            <a:pPr>
              <a:lnSpc>
                <a:spcPct val="80000"/>
              </a:lnSpc>
              <a:buFontTx/>
              <a:buNone/>
            </a:pPr>
            <a:endParaRPr lang="en-GB" altLang="en-US" sz="3600" b="1" dirty="0"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GB" altLang="en-US" sz="3600" dirty="0">
                <a:latin typeface="Comic Sans MS" panose="030F0702030302020204" pitchFamily="66" charset="0"/>
              </a:rPr>
              <a:t>Look at the labels for these pictures, can you say the words aloud? </a:t>
            </a:r>
            <a:endParaRPr lang="en-US" altLang="en-US" sz="3600" dirty="0">
              <a:latin typeface="Comic Sans MS" panose="030F0702030302020204" pitchFamily="66" charset="0"/>
            </a:endParaRPr>
          </a:p>
        </p:txBody>
      </p:sp>
      <p:sp>
        <p:nvSpPr>
          <p:cNvPr id="3076" name="AutoShape 4" descr="Glimmercat Education: Letter of the Week for X">
            <a:extLst>
              <a:ext uri="{FF2B5EF4-FFF2-40B4-BE49-F238E27FC236}">
                <a16:creationId xmlns:a16="http://schemas.microsoft.com/office/drawing/2014/main" id="{E4ECB1CB-730B-4DEB-9B9A-37A0307CA0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7513" y="460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7" name="AutoShape 5" descr="Glimmercat Education: Letter of the Week for X">
            <a:extLst>
              <a:ext uri="{FF2B5EF4-FFF2-40B4-BE49-F238E27FC236}">
                <a16:creationId xmlns:a16="http://schemas.microsoft.com/office/drawing/2014/main" id="{B6348DCD-F19C-4F28-A501-3A776B2AA3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7513" y="460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8" name="AutoShape 6" descr="Free Axe Picture, Download Free Clip Art, Free Clip Art on Clipart Library">
            <a:extLst>
              <a:ext uri="{FF2B5EF4-FFF2-40B4-BE49-F238E27FC236}">
                <a16:creationId xmlns:a16="http://schemas.microsoft.com/office/drawing/2014/main" id="{64F06EC0-83D6-40C0-82F2-C08447110D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7513" y="460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9" name="AutoShape 7" descr="Free Axe Picture, Download Free Clip Art, Free Clip Art on Clipart Library">
            <a:extLst>
              <a:ext uri="{FF2B5EF4-FFF2-40B4-BE49-F238E27FC236}">
                <a16:creationId xmlns:a16="http://schemas.microsoft.com/office/drawing/2014/main" id="{20095722-C901-447A-A03E-B6465ABE91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80" name="AutoShape 8" descr="Axe Clipart Transparent - Axe Png - Free Transparent PNG Clipart Images  Download">
            <a:extLst>
              <a:ext uri="{FF2B5EF4-FFF2-40B4-BE49-F238E27FC236}">
                <a16:creationId xmlns:a16="http://schemas.microsoft.com/office/drawing/2014/main" id="{FE6F71ED-AB49-436A-A923-CBF5064137E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81" name="AutoShape 9" descr="golden-number-six-on-white-picture-id520661493?k=6&amp;m=520661493&amp;s=612x612&amp;w=0&amp;h=ZA3bdD1TkVZnbNuFjl_WGik2pNprLqUF1RBE7yjdhJA=">
            <a:extLst>
              <a:ext uri="{FF2B5EF4-FFF2-40B4-BE49-F238E27FC236}">
                <a16:creationId xmlns:a16="http://schemas.microsoft.com/office/drawing/2014/main" id="{6BCA3FBA-F05E-42E3-A8DF-F9F1438161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7513" y="460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3" name="1">
            <a:hlinkClick r:id="" action="ppaction://media"/>
            <a:extLst>
              <a:ext uri="{FF2B5EF4-FFF2-40B4-BE49-F238E27FC236}">
                <a16:creationId xmlns:a16="http://schemas.microsoft.com/office/drawing/2014/main" id="{844486C0-7418-4158-AD0C-7952CFDD8A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944139" y="1225964"/>
            <a:ext cx="609600" cy="609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39A6859-59A4-4432-A28D-A914ADE778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51" y="2383463"/>
            <a:ext cx="1579438" cy="1383467"/>
          </a:xfrm>
          <a:prstGeom prst="rect">
            <a:avLst/>
          </a:prstGeom>
        </p:spPr>
      </p:pic>
      <p:pic>
        <p:nvPicPr>
          <p:cNvPr id="1028" name="Picture 4" descr="Jumping Royalty-free Clip Art - Boy Jumping On Trampoline Clipart - Free  Transparent PNG Clipart Images Download">
            <a:extLst>
              <a:ext uri="{FF2B5EF4-FFF2-40B4-BE49-F238E27FC236}">
                <a16:creationId xmlns:a16="http://schemas.microsoft.com/office/drawing/2014/main" id="{25B314DF-823B-4961-B8AB-5A43E62E9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617" y="2524605"/>
            <a:ext cx="1579438" cy="124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ᐈ Jug stock pictures, Royalty Free old time milk jugs cliparts | download  on Depositphotos®">
            <a:extLst>
              <a:ext uri="{FF2B5EF4-FFF2-40B4-BE49-F238E27FC236}">
                <a16:creationId xmlns:a16="http://schemas.microsoft.com/office/drawing/2014/main" id="{85FFC518-D408-4D73-946E-B46B9E359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197" y="2215303"/>
            <a:ext cx="1483415" cy="143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48148E-6 L -0.22257 0.146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28" y="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92726ED7-1268-4219-8FB9-9CFF641387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latin typeface="Comic Sans MS" panose="030F0702030302020204" pitchFamily="66" charset="0"/>
              </a:rPr>
              <a:t>Our phoneme today is…</a:t>
            </a:r>
            <a:endParaRPr lang="en-US" altLang="en-US">
              <a:latin typeface="Comic Sans MS" panose="030F0702030302020204" pitchFamily="66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3CEB2E5-95C1-4193-91B5-C16A83941F04}"/>
              </a:ext>
            </a:extLst>
          </p:cNvPr>
          <p:cNvSpPr/>
          <p:nvPr/>
        </p:nvSpPr>
        <p:spPr bwMode="auto">
          <a:xfrm>
            <a:off x="4879340" y="1485106"/>
            <a:ext cx="2751138" cy="2735263"/>
          </a:xfrm>
          <a:prstGeom prst="ellipse">
            <a:avLst/>
          </a:prstGeom>
          <a:solidFill>
            <a:srgbClr val="C91162"/>
          </a:solidFill>
          <a:ln w="38100">
            <a:solidFill>
              <a:srgbClr val="C91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7176" name="Rectangle 8">
            <a:extLst>
              <a:ext uri="{FF2B5EF4-FFF2-40B4-BE49-F238E27FC236}">
                <a16:creationId xmlns:a16="http://schemas.microsoft.com/office/drawing/2014/main" id="{6F85D23C-AA4B-49D5-BB76-346E912F95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607209" y="2060574"/>
            <a:ext cx="1295400" cy="1584325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9600" dirty="0"/>
              <a:t>j</a:t>
            </a:r>
          </a:p>
        </p:txBody>
      </p:sp>
      <p:sp>
        <p:nvSpPr>
          <p:cNvPr id="7177" name="Text Box 9">
            <a:extLst>
              <a:ext uri="{FF2B5EF4-FFF2-40B4-BE49-F238E27FC236}">
                <a16:creationId xmlns:a16="http://schemas.microsoft.com/office/drawing/2014/main" id="{A2C0F155-6917-4904-BF32-B16D9BE20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4941888"/>
            <a:ext cx="8208962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4400" dirty="0">
                <a:latin typeface="Comic Sans MS" panose="030F0702030302020204" pitchFamily="66" charset="0"/>
              </a:rPr>
              <a:t>Can you use your magic finger to write the letter in the air or on someone’s back?</a:t>
            </a:r>
          </a:p>
        </p:txBody>
      </p:sp>
      <p:pic>
        <p:nvPicPr>
          <p:cNvPr id="3" name="2">
            <a:hlinkClick r:id="" action="ppaction://media"/>
            <a:extLst>
              <a:ext uri="{FF2B5EF4-FFF2-40B4-BE49-F238E27FC236}">
                <a16:creationId xmlns:a16="http://schemas.microsoft.com/office/drawing/2014/main" id="{8E43F287-F212-477D-9C5F-E543C8E083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882539" y="87550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1981199" y="504773"/>
            <a:ext cx="8220075" cy="711550"/>
          </a:xfrm>
        </p:spPr>
        <p:txBody>
          <a:bodyPr/>
          <a:lstStyle/>
          <a:p>
            <a:pPr algn="ctr"/>
            <a:r>
              <a:rPr lang="en-GB" altLang="en-US" sz="2000" dirty="0">
                <a:latin typeface="Twinkl" pitchFamily="50" charset="0"/>
              </a:rPr>
              <a:t>Click the pictures that begin with ‘j’ to move them into the middle. </a:t>
            </a:r>
            <a:endParaRPr lang="en-GB" sz="2000" dirty="0"/>
          </a:p>
        </p:txBody>
      </p:sp>
      <p:sp>
        <p:nvSpPr>
          <p:cNvPr id="6" name="Rectangle 5"/>
          <p:cNvSpPr/>
          <p:nvPr/>
        </p:nvSpPr>
        <p:spPr>
          <a:xfrm>
            <a:off x="4032251" y="1527175"/>
            <a:ext cx="4117975" cy="4668838"/>
          </a:xfrm>
          <a:prstGeom prst="rect">
            <a:avLst/>
          </a:prstGeom>
          <a:solidFill>
            <a:schemeClr val="bg1"/>
          </a:solidFill>
          <a:ln w="38100">
            <a:solidFill>
              <a:srgbClr val="C91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7" name="Oval 6"/>
          <p:cNvSpPr/>
          <p:nvPr/>
        </p:nvSpPr>
        <p:spPr bwMode="auto">
          <a:xfrm>
            <a:off x="5548314" y="1101725"/>
            <a:ext cx="1095375" cy="1092200"/>
          </a:xfrm>
          <a:prstGeom prst="ellipse">
            <a:avLst/>
          </a:prstGeom>
          <a:solidFill>
            <a:srgbClr val="C91162"/>
          </a:solidFill>
          <a:ln w="38100">
            <a:solidFill>
              <a:srgbClr val="C91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8" name="Title 20"/>
          <p:cNvSpPr>
            <a:spLocks/>
          </p:cNvSpPr>
          <p:nvPr/>
        </p:nvSpPr>
        <p:spPr bwMode="auto">
          <a:xfrm>
            <a:off x="5274469" y="1216323"/>
            <a:ext cx="1643062" cy="684212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b="1" dirty="0">
                <a:solidFill>
                  <a:schemeClr val="bg1"/>
                </a:solidFill>
                <a:latin typeface="Twinkl SemiBold" pitchFamily="2" charset="0"/>
              </a:rPr>
              <a:t>j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166" y="1310261"/>
            <a:ext cx="1464637" cy="11296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415" y="5026236"/>
            <a:ext cx="1068275" cy="11153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566" y="2274726"/>
            <a:ext cx="1068472" cy="17289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092" y="1292557"/>
            <a:ext cx="990147" cy="10680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369" y="3768577"/>
            <a:ext cx="1579438" cy="13834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330" y="2574636"/>
            <a:ext cx="1744697" cy="7520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566" y="5147005"/>
            <a:ext cx="1741044" cy="9458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463" y="3495932"/>
            <a:ext cx="1141574" cy="1393009"/>
          </a:xfrm>
          <a:prstGeom prst="rect">
            <a:avLst/>
          </a:prstGeom>
        </p:spPr>
      </p:pic>
      <p:pic>
        <p:nvPicPr>
          <p:cNvPr id="3" name="3">
            <a:hlinkClick r:id="" action="ppaction://media"/>
            <a:extLst>
              <a:ext uri="{FF2B5EF4-FFF2-40B4-BE49-F238E27FC236}">
                <a16:creationId xmlns:a16="http://schemas.microsoft.com/office/drawing/2014/main" id="{C57C7057-4DD6-4163-A84C-C47A0EB838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07284" y="6067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7 L 0.20174 0.0819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87" y="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L 0.23333 0.1534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67" y="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7037E-7 L 0.20747 -0.0379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65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7037E-6 L -0.23576 0.0777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88" y="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-0.21024 0.1261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21" y="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48148E-6 L -0.22257 0.146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28" y="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D6F183AA-15BE-4136-9BB9-F0F89E658E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000"/>
              <a:t>Have a go at writing these words:</a:t>
            </a:r>
            <a:endParaRPr lang="en-US" altLang="en-US" sz="40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49C9FF1-C9B4-4FFD-8BBB-B71BC61DF4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10" y="1931249"/>
            <a:ext cx="990147" cy="1068090"/>
          </a:xfrm>
          <a:prstGeom prst="rect">
            <a:avLst/>
          </a:prstGeom>
        </p:spPr>
      </p:pic>
      <p:pic>
        <p:nvPicPr>
          <p:cNvPr id="6" name="4">
            <a:hlinkClick r:id="" action="ppaction://media"/>
            <a:extLst>
              <a:ext uri="{FF2B5EF4-FFF2-40B4-BE49-F238E27FC236}">
                <a16:creationId xmlns:a16="http://schemas.microsoft.com/office/drawing/2014/main" id="{149BD437-5A72-463C-BD59-4821D09F61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25947" y="1027906"/>
            <a:ext cx="609600" cy="609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C8D7F29-226B-4DAF-B58F-F8CFB78360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809" y="2353469"/>
            <a:ext cx="1068275" cy="11153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A209861-E453-4E8C-9896-52662668C8F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10" y="5028436"/>
            <a:ext cx="1744697" cy="752024"/>
          </a:xfrm>
          <a:prstGeom prst="rect">
            <a:avLst/>
          </a:prstGeom>
        </p:spPr>
      </p:pic>
      <p:pic>
        <p:nvPicPr>
          <p:cNvPr id="13" name="Picture 4" descr="Jumping Royalty-free Clip Art - Boy Jumping On Trampoline Clipart - Free  Transparent PNG Clipart Images Download">
            <a:extLst>
              <a:ext uri="{FF2B5EF4-FFF2-40B4-BE49-F238E27FC236}">
                <a16:creationId xmlns:a16="http://schemas.microsoft.com/office/drawing/2014/main" id="{63260235-A902-43A0-8130-13910238A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646" y="4587769"/>
            <a:ext cx="1579438" cy="124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7037E-6 L -0.23576 0.0777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88" y="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7037E-7 L 0.20747 -0.0379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65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L 0.23333 0.1534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67" y="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83</Words>
  <Application>Microsoft Office PowerPoint</Application>
  <PresentationFormat>Widescreen</PresentationFormat>
  <Paragraphs>15</Paragraphs>
  <Slides>5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Comic Sans MS</vt:lpstr>
      <vt:lpstr>Sassoon Infant Rg</vt:lpstr>
      <vt:lpstr>Twinkl</vt:lpstr>
      <vt:lpstr>Twinkl SemiBold</vt:lpstr>
      <vt:lpstr>Office Theme</vt:lpstr>
      <vt:lpstr>PowerPoint Presentation</vt:lpstr>
      <vt:lpstr>Phonics - Phase 3</vt:lpstr>
      <vt:lpstr>Our phoneme today is…</vt:lpstr>
      <vt:lpstr>Click the pictures that begin with ‘j’ to move them into the middle. </vt:lpstr>
      <vt:lpstr>Have a go at writing these words: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Georgina Wray</dc:creator>
  <cp:lastModifiedBy>Georgina Wray</cp:lastModifiedBy>
  <cp:revision>4</cp:revision>
  <dcterms:created xsi:type="dcterms:W3CDTF">2021-01-06T13:07:18Z</dcterms:created>
  <dcterms:modified xsi:type="dcterms:W3CDTF">2021-01-06T13:33:52Z</dcterms:modified>
</cp:coreProperties>
</file>