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75" r:id="rId2"/>
    <p:sldId id="276" r:id="rId3"/>
    <p:sldId id="277" r:id="rId4"/>
    <p:sldId id="278" r:id="rId5"/>
    <p:sldId id="280" r:id="rId6"/>
    <p:sldId id="279" r:id="rId7"/>
    <p:sldId id="281" r:id="rId8"/>
    <p:sldId id="282" r:id="rId9"/>
    <p:sldId id="283" r:id="rId10"/>
    <p:sldId id="284" r:id="rId11"/>
    <p:sldId id="285" r:id="rId12"/>
    <p:sldId id="267" r:id="rId13"/>
  </p:sldIdLst>
  <p:sldSz cx="9144000" cy="6858000" type="screen4x3"/>
  <p:notesSz cx="6858000" cy="9144000"/>
  <p:embeddedFontLst>
    <p:embeddedFont>
      <p:font typeface="Twinkl" pitchFamily="2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A348"/>
    <a:srgbClr val="F26C50"/>
    <a:srgbClr val="C9559F"/>
    <a:srgbClr val="736CB1"/>
    <a:srgbClr val="B1ADD3"/>
    <a:srgbClr val="F68E56"/>
    <a:srgbClr val="FAC0A0"/>
    <a:srgbClr val="8EC740"/>
    <a:srgbClr val="BFE094"/>
    <a:srgbClr val="EE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536" y="10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m.au/resources/thinking-and-learning-eylf-australia/australian-resources-eylf-maths/australian-resources-eylf-maths-number-and-algebra-patternshttps: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m.au/resources/thinking-and-learning-eylf-australia/australian-resources-eylf-maths/australian-resources-eylf-maths-number-and-algebra-patternshttps: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63.png"/><Relationship Id="rId18" Type="http://schemas.openxmlformats.org/officeDocument/2006/relationships/image" Target="../media/image43.png"/><Relationship Id="rId3" Type="http://schemas.openxmlformats.org/officeDocument/2006/relationships/image" Target="../media/image12.png"/><Relationship Id="rId21" Type="http://schemas.openxmlformats.org/officeDocument/2006/relationships/image" Target="../media/image13.png"/><Relationship Id="rId7" Type="http://schemas.openxmlformats.org/officeDocument/2006/relationships/image" Target="../media/image61.png"/><Relationship Id="rId12" Type="http://schemas.openxmlformats.org/officeDocument/2006/relationships/image" Target="../media/image9.png"/><Relationship Id="rId17" Type="http://schemas.openxmlformats.org/officeDocument/2006/relationships/image" Target="../media/image31.png"/><Relationship Id="rId2" Type="http://schemas.openxmlformats.org/officeDocument/2006/relationships/image" Target="../media/image5.png"/><Relationship Id="rId16" Type="http://schemas.openxmlformats.org/officeDocument/2006/relationships/image" Target="../media/image58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openxmlformats.org/officeDocument/2006/relationships/image" Target="../media/image10.png"/><Relationship Id="rId5" Type="http://schemas.openxmlformats.org/officeDocument/2006/relationships/image" Target="../media/image57.png"/><Relationship Id="rId15" Type="http://schemas.openxmlformats.org/officeDocument/2006/relationships/image" Target="../media/image22.png"/><Relationship Id="rId10" Type="http://schemas.openxmlformats.org/officeDocument/2006/relationships/image" Target="../media/image54.png"/><Relationship Id="rId19" Type="http://schemas.openxmlformats.org/officeDocument/2006/relationships/image" Target="../media/image32.png"/><Relationship Id="rId4" Type="http://schemas.openxmlformats.org/officeDocument/2006/relationships/image" Target="../media/image64.png"/><Relationship Id="rId9" Type="http://schemas.openxmlformats.org/officeDocument/2006/relationships/image" Target="../media/image24.pn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2.png"/><Relationship Id="rId18" Type="http://schemas.openxmlformats.org/officeDocument/2006/relationships/image" Target="../media/image63.png"/><Relationship Id="rId3" Type="http://schemas.openxmlformats.org/officeDocument/2006/relationships/image" Target="../media/image48.png"/><Relationship Id="rId21" Type="http://schemas.openxmlformats.org/officeDocument/2006/relationships/image" Target="../media/image24.png"/><Relationship Id="rId7" Type="http://schemas.openxmlformats.org/officeDocument/2006/relationships/image" Target="../media/image41.png"/><Relationship Id="rId12" Type="http://schemas.openxmlformats.org/officeDocument/2006/relationships/image" Target="../media/image37.png"/><Relationship Id="rId17" Type="http://schemas.openxmlformats.org/officeDocument/2006/relationships/image" Target="../media/image52.png"/><Relationship Id="rId2" Type="http://schemas.openxmlformats.org/officeDocument/2006/relationships/image" Target="../media/image5.png"/><Relationship Id="rId16" Type="http://schemas.openxmlformats.org/officeDocument/2006/relationships/image" Target="../media/image8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54.png"/><Relationship Id="rId15" Type="http://schemas.openxmlformats.org/officeDocument/2006/relationships/image" Target="../media/image61.png"/><Relationship Id="rId10" Type="http://schemas.openxmlformats.org/officeDocument/2006/relationships/image" Target="../media/image47.png"/><Relationship Id="rId19" Type="http://schemas.openxmlformats.org/officeDocument/2006/relationships/image" Target="../media/image14.png"/><Relationship Id="rId4" Type="http://schemas.openxmlformats.org/officeDocument/2006/relationships/image" Target="../media/image65.png"/><Relationship Id="rId9" Type="http://schemas.openxmlformats.org/officeDocument/2006/relationships/image" Target="../media/image56.png"/><Relationship Id="rId14" Type="http://schemas.openxmlformats.org/officeDocument/2006/relationships/image" Target="../media/image10.png"/><Relationship Id="rId22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slide" Target="slide2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9.png"/><Relationship Id="rId18" Type="http://schemas.openxmlformats.org/officeDocument/2006/relationships/image" Target="../media/image31.png"/><Relationship Id="rId3" Type="http://schemas.openxmlformats.org/officeDocument/2006/relationships/image" Target="../media/image24.png"/><Relationship Id="rId7" Type="http://schemas.openxmlformats.org/officeDocument/2006/relationships/image" Target="../media/image15.png"/><Relationship Id="rId12" Type="http://schemas.openxmlformats.org/officeDocument/2006/relationships/image" Target="../media/image29.png"/><Relationship Id="rId17" Type="http://schemas.openxmlformats.org/officeDocument/2006/relationships/image" Target="../media/image14.png"/><Relationship Id="rId2" Type="http://schemas.openxmlformats.org/officeDocument/2006/relationships/image" Target="../media/image5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6.png"/><Relationship Id="rId15" Type="http://schemas.openxmlformats.org/officeDocument/2006/relationships/image" Target="../media/image30.png"/><Relationship Id="rId10" Type="http://schemas.openxmlformats.org/officeDocument/2006/relationships/image" Target="../media/image27.png"/><Relationship Id="rId19" Type="http://schemas.openxmlformats.org/officeDocument/2006/relationships/image" Target="../media/image20.png"/><Relationship Id="rId4" Type="http://schemas.openxmlformats.org/officeDocument/2006/relationships/image" Target="../media/image25.png"/><Relationship Id="rId9" Type="http://schemas.openxmlformats.org/officeDocument/2006/relationships/image" Target="../media/image12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0.png"/><Relationship Id="rId18" Type="http://schemas.openxmlformats.org/officeDocument/2006/relationships/image" Target="../media/image23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openxmlformats.org/officeDocument/2006/relationships/image" Target="../media/image31.png"/><Relationship Id="rId17" Type="http://schemas.openxmlformats.org/officeDocument/2006/relationships/image" Target="../media/image40.png"/><Relationship Id="rId2" Type="http://schemas.openxmlformats.org/officeDocument/2006/relationships/image" Target="../media/image5.png"/><Relationship Id="rId16" Type="http://schemas.openxmlformats.org/officeDocument/2006/relationships/image" Target="../media/image39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36.png"/><Relationship Id="rId5" Type="http://schemas.openxmlformats.org/officeDocument/2006/relationships/image" Target="../media/image19.png"/><Relationship Id="rId15" Type="http://schemas.openxmlformats.org/officeDocument/2006/relationships/image" Target="../media/image38.png"/><Relationship Id="rId10" Type="http://schemas.openxmlformats.org/officeDocument/2006/relationships/image" Target="../media/image10.png"/><Relationship Id="rId19" Type="http://schemas.openxmlformats.org/officeDocument/2006/relationships/image" Target="../media/image41.png"/><Relationship Id="rId4" Type="http://schemas.openxmlformats.org/officeDocument/2006/relationships/image" Target="../media/image33.png"/><Relationship Id="rId9" Type="http://schemas.openxmlformats.org/officeDocument/2006/relationships/image" Target="../media/image35.png"/><Relationship Id="rId1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44.png"/><Relationship Id="rId18" Type="http://schemas.openxmlformats.org/officeDocument/2006/relationships/image" Target="../media/image47.png"/><Relationship Id="rId3" Type="http://schemas.openxmlformats.org/officeDocument/2006/relationships/image" Target="../media/image42.png"/><Relationship Id="rId21" Type="http://schemas.openxmlformats.org/officeDocument/2006/relationships/image" Target="../media/image49.png"/><Relationship Id="rId7" Type="http://schemas.openxmlformats.org/officeDocument/2006/relationships/image" Target="../media/image43.png"/><Relationship Id="rId12" Type="http://schemas.openxmlformats.org/officeDocument/2006/relationships/image" Target="../media/image24.png"/><Relationship Id="rId17" Type="http://schemas.openxmlformats.org/officeDocument/2006/relationships/image" Target="../media/image23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40.png"/><Relationship Id="rId5" Type="http://schemas.openxmlformats.org/officeDocument/2006/relationships/image" Target="../media/image20.png"/><Relationship Id="rId15" Type="http://schemas.openxmlformats.org/officeDocument/2006/relationships/image" Target="../media/image46.png"/><Relationship Id="rId10" Type="http://schemas.openxmlformats.org/officeDocument/2006/relationships/image" Target="../media/image36.png"/><Relationship Id="rId19" Type="http://schemas.openxmlformats.org/officeDocument/2006/relationships/image" Target="../media/image21.png"/><Relationship Id="rId4" Type="http://schemas.openxmlformats.org/officeDocument/2006/relationships/image" Target="../media/image29.png"/><Relationship Id="rId9" Type="http://schemas.openxmlformats.org/officeDocument/2006/relationships/image" Target="../media/image10.png"/><Relationship Id="rId14" Type="http://schemas.openxmlformats.org/officeDocument/2006/relationships/image" Target="../media/image45.png"/><Relationship Id="rId2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51.png"/><Relationship Id="rId18" Type="http://schemas.openxmlformats.org/officeDocument/2006/relationships/image" Target="../media/image54.png"/><Relationship Id="rId3" Type="http://schemas.openxmlformats.org/officeDocument/2006/relationships/image" Target="../media/image38.png"/><Relationship Id="rId21" Type="http://schemas.openxmlformats.org/officeDocument/2006/relationships/image" Target="../media/image6.png"/><Relationship Id="rId7" Type="http://schemas.openxmlformats.org/officeDocument/2006/relationships/image" Target="../media/image28.png"/><Relationship Id="rId12" Type="http://schemas.openxmlformats.org/officeDocument/2006/relationships/image" Target="../media/image49.png"/><Relationship Id="rId17" Type="http://schemas.openxmlformats.org/officeDocument/2006/relationships/image" Target="../media/image53.png"/><Relationship Id="rId2" Type="http://schemas.openxmlformats.org/officeDocument/2006/relationships/image" Target="../media/image5.png"/><Relationship Id="rId16" Type="http://schemas.openxmlformats.org/officeDocument/2006/relationships/image" Target="../media/image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11" Type="http://schemas.openxmlformats.org/officeDocument/2006/relationships/image" Target="../media/image46.png"/><Relationship Id="rId5" Type="http://schemas.openxmlformats.org/officeDocument/2006/relationships/image" Target="../media/image44.png"/><Relationship Id="rId15" Type="http://schemas.openxmlformats.org/officeDocument/2006/relationships/image" Target="../media/image52.png"/><Relationship Id="rId10" Type="http://schemas.openxmlformats.org/officeDocument/2006/relationships/image" Target="../media/image39.png"/><Relationship Id="rId19" Type="http://schemas.openxmlformats.org/officeDocument/2006/relationships/image" Target="../media/image15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4.png"/><Relationship Id="rId1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12" Type="http://schemas.openxmlformats.org/officeDocument/2006/relationships/image" Target="../media/image42.png"/><Relationship Id="rId17" Type="http://schemas.openxmlformats.org/officeDocument/2006/relationships/image" Target="../media/image58.png"/><Relationship Id="rId2" Type="http://schemas.openxmlformats.org/officeDocument/2006/relationships/image" Target="../media/image5.png"/><Relationship Id="rId16" Type="http://schemas.openxmlformats.org/officeDocument/2006/relationships/image" Target="../media/image3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11" Type="http://schemas.openxmlformats.org/officeDocument/2006/relationships/image" Target="../media/image43.png"/><Relationship Id="rId5" Type="http://schemas.openxmlformats.org/officeDocument/2006/relationships/image" Target="../media/image49.png"/><Relationship Id="rId15" Type="http://schemas.openxmlformats.org/officeDocument/2006/relationships/image" Target="../media/image6.png"/><Relationship Id="rId10" Type="http://schemas.openxmlformats.org/officeDocument/2006/relationships/image" Target="../media/image56.png"/><Relationship Id="rId19" Type="http://schemas.openxmlformats.org/officeDocument/2006/relationships/image" Target="../media/image21.png"/><Relationship Id="rId4" Type="http://schemas.openxmlformats.org/officeDocument/2006/relationships/image" Target="../media/image55.png"/><Relationship Id="rId9" Type="http://schemas.openxmlformats.org/officeDocument/2006/relationships/image" Target="../media/image31.png"/><Relationship Id="rId1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61.png"/><Relationship Id="rId18" Type="http://schemas.openxmlformats.org/officeDocument/2006/relationships/image" Target="../media/image22.png"/><Relationship Id="rId3" Type="http://schemas.openxmlformats.org/officeDocument/2006/relationships/image" Target="../media/image37.png"/><Relationship Id="rId21" Type="http://schemas.openxmlformats.org/officeDocument/2006/relationships/image" Target="../media/image63.png"/><Relationship Id="rId7" Type="http://schemas.openxmlformats.org/officeDocument/2006/relationships/image" Target="../media/image16.png"/><Relationship Id="rId12" Type="http://schemas.openxmlformats.org/officeDocument/2006/relationships/image" Target="../media/image23.png"/><Relationship Id="rId17" Type="http://schemas.openxmlformats.org/officeDocument/2006/relationships/image" Target="../media/image54.png"/><Relationship Id="rId2" Type="http://schemas.openxmlformats.org/officeDocument/2006/relationships/image" Target="../media/image5.png"/><Relationship Id="rId16" Type="http://schemas.openxmlformats.org/officeDocument/2006/relationships/image" Target="../media/image44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11" Type="http://schemas.openxmlformats.org/officeDocument/2006/relationships/image" Target="../media/image58.png"/><Relationship Id="rId5" Type="http://schemas.openxmlformats.org/officeDocument/2006/relationships/image" Target="../media/image56.png"/><Relationship Id="rId15" Type="http://schemas.openxmlformats.org/officeDocument/2006/relationships/image" Target="../media/image43.png"/><Relationship Id="rId10" Type="http://schemas.openxmlformats.org/officeDocument/2006/relationships/image" Target="../media/image57.png"/><Relationship Id="rId19" Type="http://schemas.openxmlformats.org/officeDocument/2006/relationships/image" Target="../media/image62.png"/><Relationship Id="rId4" Type="http://schemas.openxmlformats.org/officeDocument/2006/relationships/image" Target="../media/image59.png"/><Relationship Id="rId9" Type="http://schemas.openxmlformats.org/officeDocument/2006/relationships/image" Target="../media/image6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706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/>
        </p:spPr>
        <p:txBody>
          <a:bodyPr/>
          <a:lstStyle/>
          <a:p>
            <a:r>
              <a:rPr lang="en-GB" dirty="0"/>
              <a:t>Find the </a:t>
            </a:r>
            <a:r>
              <a:rPr lang="en-GB" dirty="0">
                <a:ln w="19050">
                  <a:solidFill>
                    <a:srgbClr val="C9559F"/>
                  </a:solidFill>
                </a:ln>
                <a:solidFill>
                  <a:schemeClr val="bg1"/>
                </a:solidFill>
              </a:rPr>
              <a:t>Spotty</a:t>
            </a:r>
            <a:r>
              <a:rPr lang="en-GB" dirty="0"/>
              <a:t> Clothes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6" y="2355912"/>
            <a:ext cx="4697835" cy="3099531"/>
          </a:xfrm>
          <a:prstGeom prst="rect">
            <a:avLst/>
          </a:prstGeom>
        </p:spPr>
      </p:pic>
      <p:pic>
        <p:nvPicPr>
          <p:cNvPr id="4" name="Orange Short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254" y="3681588"/>
            <a:ext cx="999511" cy="876443"/>
          </a:xfrm>
          <a:prstGeom prst="rect">
            <a:avLst/>
          </a:prstGeom>
        </p:spPr>
      </p:pic>
      <p:pic>
        <p:nvPicPr>
          <p:cNvPr id="5" name="Orange Ha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524" y="3966254"/>
            <a:ext cx="696060" cy="819027"/>
          </a:xfrm>
          <a:prstGeom prst="rect">
            <a:avLst/>
          </a:prstGeom>
        </p:spPr>
      </p:pic>
      <p:pic>
        <p:nvPicPr>
          <p:cNvPr id="6" name="Orange Skir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653" y="5455443"/>
            <a:ext cx="928568" cy="842107"/>
          </a:xfrm>
          <a:prstGeom prst="rect">
            <a:avLst/>
          </a:prstGeom>
        </p:spPr>
      </p:pic>
      <p:pic>
        <p:nvPicPr>
          <p:cNvPr id="7" name="Orange Sock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524" y="1449199"/>
            <a:ext cx="595788" cy="310237"/>
          </a:xfrm>
          <a:prstGeom prst="rect">
            <a:avLst/>
          </a:prstGeom>
        </p:spPr>
      </p:pic>
      <p:pic>
        <p:nvPicPr>
          <p:cNvPr id="8" name="Orange Te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10" y="2691999"/>
            <a:ext cx="959816" cy="989589"/>
          </a:xfrm>
          <a:prstGeom prst="rect">
            <a:avLst/>
          </a:prstGeom>
        </p:spPr>
      </p:pic>
      <p:sp>
        <p:nvSpPr>
          <p:cNvPr id="17" name="Rounded Rectangle 16">
            <a:hlinkClick r:id="rId8" action="ppaction://hlinksldjump"/>
          </p:cNvPr>
          <p:cNvSpPr/>
          <p:nvPr/>
        </p:nvSpPr>
        <p:spPr>
          <a:xfrm>
            <a:off x="1844752" y="5858765"/>
            <a:ext cx="2294762" cy="39417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9559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Select Another Game</a:t>
            </a:r>
          </a:p>
        </p:txBody>
      </p:sp>
      <p:pic>
        <p:nvPicPr>
          <p:cNvPr id="23" name="Stripey Shorts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589" y="4733059"/>
            <a:ext cx="999510" cy="876442"/>
          </a:xfrm>
          <a:prstGeom prst="rect">
            <a:avLst/>
          </a:prstGeom>
        </p:spPr>
      </p:pic>
      <p:pic>
        <p:nvPicPr>
          <p:cNvPr id="36" name="Red Skir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099" y="1304468"/>
            <a:ext cx="928566" cy="842104"/>
          </a:xfrm>
          <a:prstGeom prst="rect">
            <a:avLst/>
          </a:prstGeom>
        </p:spPr>
      </p:pic>
      <p:pic>
        <p:nvPicPr>
          <p:cNvPr id="37" name="Blue Tee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13" y="5307964"/>
            <a:ext cx="959813" cy="989585"/>
          </a:xfrm>
          <a:prstGeom prst="rect">
            <a:avLst/>
          </a:prstGeom>
        </p:spPr>
      </p:pic>
      <p:pic>
        <p:nvPicPr>
          <p:cNvPr id="38" name="Spotty Socks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881" y="2200794"/>
            <a:ext cx="595784" cy="310236"/>
          </a:xfrm>
          <a:prstGeom prst="rect">
            <a:avLst/>
          </a:prstGeom>
        </p:spPr>
      </p:pic>
      <p:pic>
        <p:nvPicPr>
          <p:cNvPr id="39" name="Red Hat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204" y="1403969"/>
            <a:ext cx="568280" cy="668673"/>
          </a:xfrm>
          <a:prstGeom prst="rect">
            <a:avLst/>
          </a:prstGeom>
        </p:spPr>
      </p:pic>
      <p:pic>
        <p:nvPicPr>
          <p:cNvPr id="40" name="Stripey Shorts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138" y="1805350"/>
            <a:ext cx="999510" cy="876441"/>
          </a:xfrm>
          <a:prstGeom prst="rect">
            <a:avLst/>
          </a:prstGeom>
        </p:spPr>
      </p:pic>
      <p:pic>
        <p:nvPicPr>
          <p:cNvPr id="41" name="Blue Tee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27" y="4375767"/>
            <a:ext cx="959812" cy="989585"/>
          </a:xfrm>
          <a:prstGeom prst="rect">
            <a:avLst/>
          </a:prstGeom>
        </p:spPr>
      </p:pic>
      <p:pic>
        <p:nvPicPr>
          <p:cNvPr id="42" name="Red Hat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184" y="5675179"/>
            <a:ext cx="568279" cy="668673"/>
          </a:xfrm>
          <a:prstGeom prst="rect">
            <a:avLst/>
          </a:prstGeom>
        </p:spPr>
      </p:pic>
      <p:pic>
        <p:nvPicPr>
          <p:cNvPr id="43" name="Red Hat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895" y="3681588"/>
            <a:ext cx="568279" cy="668672"/>
          </a:xfrm>
          <a:prstGeom prst="rect">
            <a:avLst/>
          </a:prstGeom>
        </p:spPr>
      </p:pic>
      <p:pic>
        <p:nvPicPr>
          <p:cNvPr id="44" name="Blue Tee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286" y="2138320"/>
            <a:ext cx="959812" cy="989585"/>
          </a:xfrm>
          <a:prstGeom prst="rect">
            <a:avLst/>
          </a:prstGeom>
        </p:spPr>
      </p:pic>
      <p:pic>
        <p:nvPicPr>
          <p:cNvPr id="45" name="Stripey Shorts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990" y="2680216"/>
            <a:ext cx="999509" cy="876441"/>
          </a:xfrm>
          <a:prstGeom prst="rect">
            <a:avLst/>
          </a:prstGeom>
        </p:spPr>
      </p:pic>
      <p:pic>
        <p:nvPicPr>
          <p:cNvPr id="46" name="Spotty Socks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443" y="3283838"/>
            <a:ext cx="595784" cy="310235"/>
          </a:xfrm>
          <a:prstGeom prst="rect">
            <a:avLst/>
          </a:prstGeom>
        </p:spPr>
      </p:pic>
      <p:pic>
        <p:nvPicPr>
          <p:cNvPr id="47" name="Spotty Socks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155" y="4840620"/>
            <a:ext cx="595782" cy="31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77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-0.4191 -0.165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55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-0.74028 -0.031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14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-0.36788 -0.203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3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139 L -0.43403 0.1722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19" y="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-0.40416 -0.4210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/>
        </p:spPr>
        <p:txBody>
          <a:bodyPr/>
          <a:lstStyle/>
          <a:p>
            <a:r>
              <a:rPr lang="en-GB" dirty="0"/>
              <a:t>Find the </a:t>
            </a:r>
            <a:r>
              <a:rPr lang="en-GB" dirty="0">
                <a:ln w="19050">
                  <a:solidFill>
                    <a:srgbClr val="F26C50"/>
                  </a:solidFill>
                </a:ln>
                <a:solidFill>
                  <a:schemeClr val="bg1"/>
                </a:solidFill>
              </a:rPr>
              <a:t>Zigzag</a:t>
            </a:r>
            <a:r>
              <a:rPr lang="en-GB" dirty="0"/>
              <a:t> Clothes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6" y="2355912"/>
            <a:ext cx="4697835" cy="3099531"/>
          </a:xfrm>
          <a:prstGeom prst="rect">
            <a:avLst/>
          </a:prstGeom>
        </p:spPr>
      </p:pic>
      <p:pic>
        <p:nvPicPr>
          <p:cNvPr id="4" name="Orange Short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73" y="5377762"/>
            <a:ext cx="999511" cy="873910"/>
          </a:xfrm>
          <a:prstGeom prst="rect">
            <a:avLst/>
          </a:prstGeom>
        </p:spPr>
      </p:pic>
      <p:pic>
        <p:nvPicPr>
          <p:cNvPr id="5" name="Orange Ha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644" y="1349923"/>
            <a:ext cx="605776" cy="712794"/>
          </a:xfrm>
          <a:prstGeom prst="rect">
            <a:avLst/>
          </a:prstGeom>
        </p:spPr>
      </p:pic>
      <p:pic>
        <p:nvPicPr>
          <p:cNvPr id="6" name="Orange Skir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429" y="2156341"/>
            <a:ext cx="928568" cy="842106"/>
          </a:xfrm>
          <a:prstGeom prst="rect">
            <a:avLst/>
          </a:prstGeom>
        </p:spPr>
      </p:pic>
      <p:pic>
        <p:nvPicPr>
          <p:cNvPr id="7" name="Orange Sock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797" y="4220648"/>
            <a:ext cx="595786" cy="310237"/>
          </a:xfrm>
          <a:prstGeom prst="rect">
            <a:avLst/>
          </a:prstGeom>
        </p:spPr>
      </p:pic>
      <p:pic>
        <p:nvPicPr>
          <p:cNvPr id="8" name="Orange Te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332" y="3880973"/>
            <a:ext cx="959816" cy="989588"/>
          </a:xfrm>
          <a:prstGeom prst="rect">
            <a:avLst/>
          </a:prstGeom>
        </p:spPr>
      </p:pic>
      <p:sp>
        <p:nvSpPr>
          <p:cNvPr id="17" name="Rounded Rectangle 16">
            <a:hlinkClick r:id="rId8" action="ppaction://hlinksldjump"/>
          </p:cNvPr>
          <p:cNvSpPr/>
          <p:nvPr/>
        </p:nvSpPr>
        <p:spPr>
          <a:xfrm>
            <a:off x="1844752" y="5858765"/>
            <a:ext cx="2294762" cy="39417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26C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Select Another Game</a:t>
            </a:r>
          </a:p>
        </p:txBody>
      </p:sp>
      <p:pic>
        <p:nvPicPr>
          <p:cNvPr id="24" name="Red Skir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48" y="1292011"/>
            <a:ext cx="928565" cy="842104"/>
          </a:xfrm>
          <a:prstGeom prst="rect">
            <a:avLst/>
          </a:prstGeom>
        </p:spPr>
      </p:pic>
      <p:pic>
        <p:nvPicPr>
          <p:cNvPr id="25" name="Spotty Sock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660" y="2448182"/>
            <a:ext cx="595784" cy="310235"/>
          </a:xfrm>
          <a:prstGeom prst="rect">
            <a:avLst/>
          </a:prstGeom>
        </p:spPr>
      </p:pic>
      <p:pic>
        <p:nvPicPr>
          <p:cNvPr id="26" name="Red Hat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669" y="3223123"/>
            <a:ext cx="568279" cy="668673"/>
          </a:xfrm>
          <a:prstGeom prst="rect">
            <a:avLst/>
          </a:prstGeom>
        </p:spPr>
      </p:pic>
      <p:pic>
        <p:nvPicPr>
          <p:cNvPr id="27" name="Stripey Shorts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286" y="4982324"/>
            <a:ext cx="999510" cy="876441"/>
          </a:xfrm>
          <a:prstGeom prst="rect">
            <a:avLst/>
          </a:prstGeom>
        </p:spPr>
      </p:pic>
      <p:pic>
        <p:nvPicPr>
          <p:cNvPr id="28" name="Blue Tee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97" y="5261246"/>
            <a:ext cx="959812" cy="989584"/>
          </a:xfrm>
          <a:prstGeom prst="rect">
            <a:avLst/>
          </a:prstGeom>
        </p:spPr>
      </p:pic>
      <p:pic>
        <p:nvPicPr>
          <p:cNvPr id="29" name="Blue Te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563" y="1230728"/>
            <a:ext cx="959811" cy="989584"/>
          </a:xfrm>
          <a:prstGeom prst="rect">
            <a:avLst/>
          </a:prstGeom>
        </p:spPr>
      </p:pic>
      <p:pic>
        <p:nvPicPr>
          <p:cNvPr id="30" name="Blue Tee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985" y="2187707"/>
            <a:ext cx="959811" cy="989583"/>
          </a:xfrm>
          <a:prstGeom prst="rect">
            <a:avLst/>
          </a:prstGeom>
        </p:spPr>
      </p:pic>
      <p:pic>
        <p:nvPicPr>
          <p:cNvPr id="31" name="Red Skirt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331" y="4314092"/>
            <a:ext cx="928565" cy="842103"/>
          </a:xfrm>
          <a:prstGeom prst="rect">
            <a:avLst/>
          </a:prstGeom>
        </p:spPr>
      </p:pic>
      <p:pic>
        <p:nvPicPr>
          <p:cNvPr id="32" name="Red Hat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498" y="4302608"/>
            <a:ext cx="568279" cy="668672"/>
          </a:xfrm>
          <a:prstGeom prst="rect">
            <a:avLst/>
          </a:prstGeom>
        </p:spPr>
      </p:pic>
      <p:pic>
        <p:nvPicPr>
          <p:cNvPr id="33" name="Red Hat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301" y="2338108"/>
            <a:ext cx="568278" cy="668672"/>
          </a:xfrm>
          <a:prstGeom prst="rect">
            <a:avLst/>
          </a:prstGeom>
        </p:spPr>
      </p:pic>
      <p:pic>
        <p:nvPicPr>
          <p:cNvPr id="34" name="Spotty Socks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340" y="5992426"/>
            <a:ext cx="595782" cy="310235"/>
          </a:xfrm>
          <a:prstGeom prst="rect">
            <a:avLst/>
          </a:prstGeom>
        </p:spPr>
      </p:pic>
      <p:pic>
        <p:nvPicPr>
          <p:cNvPr id="35" name="Blue Tee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331" y="3123437"/>
            <a:ext cx="959811" cy="989583"/>
          </a:xfrm>
          <a:prstGeom prst="rect">
            <a:avLst/>
          </a:prstGeom>
        </p:spPr>
      </p:pic>
      <p:pic>
        <p:nvPicPr>
          <p:cNvPr id="48" name="Stripey Shorts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638" y="3085219"/>
            <a:ext cx="999509" cy="876441"/>
          </a:xfrm>
          <a:prstGeom prst="rect">
            <a:avLst/>
          </a:prstGeom>
        </p:spPr>
      </p:pic>
      <p:pic>
        <p:nvPicPr>
          <p:cNvPr id="49" name="Spotty Socks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85" y="4845960"/>
            <a:ext cx="595782" cy="31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45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-0.62447 -0.41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33" y="-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-0.49775 -0.200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96" y="-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13438 0.1699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139 L -0.44496 -0.233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57" y="-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-0.38889 0.0615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4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 a Game</a:t>
            </a: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797442" y="1324339"/>
            <a:ext cx="2073349" cy="1488559"/>
          </a:xfrm>
          <a:prstGeom prst="roundRect">
            <a:avLst/>
          </a:prstGeom>
          <a:solidFill>
            <a:srgbClr val="8DD3EF"/>
          </a:solidFill>
          <a:ln w="28575">
            <a:solidFill>
              <a:srgbClr val="29A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Find the Blue Clothes</a:t>
            </a:r>
          </a:p>
        </p:txBody>
      </p:sp>
      <p:sp>
        <p:nvSpPr>
          <p:cNvPr id="14" name="Rounded Rectangle 13">
            <a:hlinkClick r:id="rId3" action="ppaction://hlinksldjump"/>
          </p:cNvPr>
          <p:cNvSpPr/>
          <p:nvPr/>
        </p:nvSpPr>
        <p:spPr>
          <a:xfrm>
            <a:off x="3502818" y="1324339"/>
            <a:ext cx="2073349" cy="1488559"/>
          </a:xfrm>
          <a:prstGeom prst="roundRect">
            <a:avLst/>
          </a:prstGeom>
          <a:solidFill>
            <a:srgbClr val="F7A291"/>
          </a:solidFill>
          <a:ln w="28575">
            <a:solidFill>
              <a:srgbClr val="F26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Find the Red Clothes</a:t>
            </a: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6208193" y="1324338"/>
            <a:ext cx="2073349" cy="1488559"/>
          </a:xfrm>
          <a:prstGeom prst="roundRect">
            <a:avLst/>
          </a:prstGeom>
          <a:solidFill>
            <a:srgbClr val="FFF89B"/>
          </a:solidFill>
          <a:ln w="28575">
            <a:solidFill>
              <a:srgbClr val="EED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Find the Yellow Clothes</a:t>
            </a:r>
          </a:p>
        </p:txBody>
      </p:sp>
      <p:sp>
        <p:nvSpPr>
          <p:cNvPr id="18" name="Rounded Rectangle 17">
            <a:hlinkClick r:id="rId5" action="ppaction://hlinksldjump"/>
          </p:cNvPr>
          <p:cNvSpPr/>
          <p:nvPr/>
        </p:nvSpPr>
        <p:spPr>
          <a:xfrm>
            <a:off x="797442" y="3062923"/>
            <a:ext cx="2073349" cy="1488559"/>
          </a:xfrm>
          <a:prstGeom prst="roundRect">
            <a:avLst/>
          </a:prstGeom>
          <a:solidFill>
            <a:srgbClr val="BFE094"/>
          </a:solidFill>
          <a:ln w="28575">
            <a:solidFill>
              <a:srgbClr val="8EC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Find the Green Clothes</a:t>
            </a:r>
          </a:p>
        </p:txBody>
      </p:sp>
      <p:sp>
        <p:nvSpPr>
          <p:cNvPr id="19" name="Rounded Rectangle 18">
            <a:hlinkClick r:id="rId6" action="ppaction://hlinksldjump"/>
          </p:cNvPr>
          <p:cNvSpPr/>
          <p:nvPr/>
        </p:nvSpPr>
        <p:spPr>
          <a:xfrm>
            <a:off x="3502818" y="3062923"/>
            <a:ext cx="2073349" cy="1488559"/>
          </a:xfrm>
          <a:prstGeom prst="roundRect">
            <a:avLst/>
          </a:prstGeom>
          <a:solidFill>
            <a:srgbClr val="FAC0A0"/>
          </a:solidFill>
          <a:ln w="28575">
            <a:solidFill>
              <a:srgbClr val="F68E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Find the Orange Clothes</a:t>
            </a:r>
          </a:p>
        </p:txBody>
      </p:sp>
      <p:sp>
        <p:nvSpPr>
          <p:cNvPr id="20" name="Rounded Rectangle 19">
            <a:hlinkClick r:id="rId7" action="ppaction://hlinksldjump"/>
          </p:cNvPr>
          <p:cNvSpPr/>
          <p:nvPr/>
        </p:nvSpPr>
        <p:spPr>
          <a:xfrm>
            <a:off x="6208193" y="3062922"/>
            <a:ext cx="2073349" cy="1488559"/>
          </a:xfrm>
          <a:prstGeom prst="roundRect">
            <a:avLst/>
          </a:prstGeom>
          <a:solidFill>
            <a:srgbClr val="B1ADD3"/>
          </a:solidFill>
          <a:ln w="28575">
            <a:solidFill>
              <a:srgbClr val="736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Find the Purple Clothes</a:t>
            </a:r>
          </a:p>
        </p:txBody>
      </p:sp>
      <p:sp>
        <p:nvSpPr>
          <p:cNvPr id="21" name="Rounded Rectangle 20">
            <a:hlinkClick r:id="rId8" action="ppaction://hlinksldjump"/>
          </p:cNvPr>
          <p:cNvSpPr/>
          <p:nvPr/>
        </p:nvSpPr>
        <p:spPr>
          <a:xfrm>
            <a:off x="797442" y="4801506"/>
            <a:ext cx="2073349" cy="148855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0A3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Find the Stripy Clothes</a:t>
            </a:r>
          </a:p>
        </p:txBody>
      </p:sp>
      <p:sp>
        <p:nvSpPr>
          <p:cNvPr id="22" name="Rounded Rectangle 21">
            <a:hlinkClick r:id="rId9" action="ppaction://hlinksldjump"/>
          </p:cNvPr>
          <p:cNvSpPr/>
          <p:nvPr/>
        </p:nvSpPr>
        <p:spPr>
          <a:xfrm>
            <a:off x="3502818" y="4801506"/>
            <a:ext cx="2073349" cy="148855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9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Find the Spotty Clothes</a:t>
            </a:r>
          </a:p>
        </p:txBody>
      </p:sp>
      <p:sp>
        <p:nvSpPr>
          <p:cNvPr id="23" name="Rounded Rectangle 22">
            <a:hlinkClick r:id="rId10" action="ppaction://hlinksldjump"/>
          </p:cNvPr>
          <p:cNvSpPr/>
          <p:nvPr/>
        </p:nvSpPr>
        <p:spPr>
          <a:xfrm>
            <a:off x="6208193" y="4801505"/>
            <a:ext cx="2073349" cy="148855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26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Find the Zigzag Clothes</a:t>
            </a:r>
          </a:p>
        </p:txBody>
      </p:sp>
    </p:spTree>
    <p:extLst>
      <p:ext uri="{BB962C8B-B14F-4D97-AF65-F5344CB8AC3E}">
        <p14:creationId xmlns:p14="http://schemas.microsoft.com/office/powerpoint/2010/main" val="180790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 the </a:t>
            </a:r>
            <a:r>
              <a:rPr lang="en-GB" dirty="0">
                <a:ln>
                  <a:solidFill>
                    <a:schemeClr val="tx1"/>
                  </a:solidFill>
                </a:ln>
                <a:solidFill>
                  <a:srgbClr val="29ABE2"/>
                </a:solidFill>
              </a:rPr>
              <a:t>Blue</a:t>
            </a:r>
            <a:r>
              <a:rPr lang="en-GB" dirty="0"/>
              <a:t> Clothes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6" y="2355912"/>
            <a:ext cx="4697835" cy="3099531"/>
          </a:xfrm>
          <a:prstGeom prst="rect">
            <a:avLst/>
          </a:prstGeom>
        </p:spPr>
      </p:pic>
      <p:pic>
        <p:nvPicPr>
          <p:cNvPr id="4" name="Blue Short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739" y="1638505"/>
            <a:ext cx="999515" cy="876446"/>
          </a:xfrm>
          <a:prstGeom prst="rect">
            <a:avLst/>
          </a:prstGeom>
        </p:spPr>
      </p:pic>
      <p:pic>
        <p:nvPicPr>
          <p:cNvPr id="5" name="Blue Ha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067" y="3713119"/>
            <a:ext cx="652348" cy="767593"/>
          </a:xfrm>
          <a:prstGeom prst="rect">
            <a:avLst/>
          </a:prstGeom>
        </p:spPr>
      </p:pic>
      <p:pic>
        <p:nvPicPr>
          <p:cNvPr id="6" name="Blue Skir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591" y="4002381"/>
            <a:ext cx="928572" cy="842110"/>
          </a:xfrm>
          <a:prstGeom prst="rect">
            <a:avLst/>
          </a:prstGeom>
        </p:spPr>
      </p:pic>
      <p:pic>
        <p:nvPicPr>
          <p:cNvPr id="7" name="Blue Sock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456" y="5962300"/>
            <a:ext cx="595793" cy="310240"/>
          </a:xfrm>
          <a:prstGeom prst="rect">
            <a:avLst/>
          </a:prstGeom>
        </p:spPr>
      </p:pic>
      <p:pic>
        <p:nvPicPr>
          <p:cNvPr id="8" name="Blue Te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411" y="1229991"/>
            <a:ext cx="959819" cy="989592"/>
          </a:xfrm>
          <a:prstGeom prst="rect">
            <a:avLst/>
          </a:prstGeom>
        </p:spPr>
      </p:pic>
      <p:pic>
        <p:nvPicPr>
          <p:cNvPr id="9" name="Purple Short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155" y="5411453"/>
            <a:ext cx="999515" cy="876445"/>
          </a:xfrm>
          <a:prstGeom prst="rect">
            <a:avLst/>
          </a:prstGeom>
        </p:spPr>
      </p:pic>
      <p:pic>
        <p:nvPicPr>
          <p:cNvPr id="10" name="Spotty Shorts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657" y="4884287"/>
            <a:ext cx="999515" cy="876445"/>
          </a:xfrm>
          <a:prstGeom prst="rect">
            <a:avLst/>
          </a:prstGeom>
        </p:spPr>
      </p:pic>
      <p:pic>
        <p:nvPicPr>
          <p:cNvPr id="11" name="Green Sock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323" y="1438927"/>
            <a:ext cx="595792" cy="310240"/>
          </a:xfrm>
          <a:prstGeom prst="rect">
            <a:avLst/>
          </a:prstGeom>
        </p:spPr>
      </p:pic>
      <p:pic>
        <p:nvPicPr>
          <p:cNvPr id="12" name="Yellow Socks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304" y="4972218"/>
            <a:ext cx="595792" cy="310240"/>
          </a:xfrm>
          <a:prstGeom prst="rect">
            <a:avLst/>
          </a:prstGeom>
        </p:spPr>
      </p:pic>
      <p:pic>
        <p:nvPicPr>
          <p:cNvPr id="13" name="Red Tee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4" y="5282458"/>
            <a:ext cx="959819" cy="989591"/>
          </a:xfrm>
          <a:prstGeom prst="rect">
            <a:avLst/>
          </a:prstGeom>
        </p:spPr>
      </p:pic>
      <p:pic>
        <p:nvPicPr>
          <p:cNvPr id="14" name="Stripey Tee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344" y="2676693"/>
            <a:ext cx="959818" cy="989591"/>
          </a:xfrm>
          <a:prstGeom prst="rect">
            <a:avLst/>
          </a:prstGeom>
        </p:spPr>
      </p:pic>
      <p:pic>
        <p:nvPicPr>
          <p:cNvPr id="15" name="ZigZag Hat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996" y="1847459"/>
            <a:ext cx="652347" cy="767593"/>
          </a:xfrm>
          <a:prstGeom prst="rect">
            <a:avLst/>
          </a:prstGeom>
        </p:spPr>
      </p:pic>
      <p:pic>
        <p:nvPicPr>
          <p:cNvPr id="16" name="Orange Hat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747" y="4423435"/>
            <a:ext cx="652347" cy="767593"/>
          </a:xfrm>
          <a:prstGeom prst="rect">
            <a:avLst/>
          </a:prstGeom>
        </p:spPr>
      </p:pic>
      <p:pic>
        <p:nvPicPr>
          <p:cNvPr id="18" name="Yellow Skirt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239" y="2628354"/>
            <a:ext cx="928572" cy="842109"/>
          </a:xfrm>
          <a:prstGeom prst="rect">
            <a:avLst/>
          </a:prstGeom>
        </p:spPr>
      </p:pic>
      <p:pic>
        <p:nvPicPr>
          <p:cNvPr id="19" name="Green Skirt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423" y="2286232"/>
            <a:ext cx="928572" cy="842109"/>
          </a:xfrm>
          <a:prstGeom prst="rect">
            <a:avLst/>
          </a:prstGeom>
        </p:spPr>
      </p:pic>
      <p:pic>
        <p:nvPicPr>
          <p:cNvPr id="20" name="White Socks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345" y="3273750"/>
            <a:ext cx="595792" cy="310239"/>
          </a:xfrm>
          <a:prstGeom prst="rect">
            <a:avLst/>
          </a:prstGeom>
        </p:spPr>
      </p:pic>
      <p:pic>
        <p:nvPicPr>
          <p:cNvPr id="21" name="Purple Tee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05" y="3796177"/>
            <a:ext cx="959818" cy="989591"/>
          </a:xfrm>
          <a:prstGeom prst="rect">
            <a:avLst/>
          </a:prstGeom>
        </p:spPr>
      </p:pic>
      <p:pic>
        <p:nvPicPr>
          <p:cNvPr id="22" name="Red Socks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316" y="3750558"/>
            <a:ext cx="595792" cy="310240"/>
          </a:xfrm>
          <a:prstGeom prst="rect">
            <a:avLst/>
          </a:prstGeom>
        </p:spPr>
      </p:pic>
      <p:sp>
        <p:nvSpPr>
          <p:cNvPr id="17" name="Rounded Rectangle 16">
            <a:hlinkClick r:id="rId21" action="ppaction://hlinksldjump"/>
          </p:cNvPr>
          <p:cNvSpPr/>
          <p:nvPr/>
        </p:nvSpPr>
        <p:spPr>
          <a:xfrm>
            <a:off x="1844752" y="5858765"/>
            <a:ext cx="2294762" cy="394174"/>
          </a:xfrm>
          <a:prstGeom prst="roundRect">
            <a:avLst/>
          </a:prstGeom>
          <a:solidFill>
            <a:srgbClr val="8DD3EF"/>
          </a:solidFill>
          <a:ln w="28575">
            <a:solidFill>
              <a:srgbClr val="29ABE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Select Another Game</a:t>
            </a:r>
          </a:p>
        </p:txBody>
      </p:sp>
    </p:spTree>
    <p:extLst>
      <p:ext uri="{BB962C8B-B14F-4D97-AF65-F5344CB8AC3E}">
        <p14:creationId xmlns:p14="http://schemas.microsoft.com/office/powerpoint/2010/main" val="1517262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51545 0.12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-0.61597 0.1877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99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L -0.38455 -0.182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6" y="-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-0.42986 -0.496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93" y="-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-0.27813 -0.212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6" y="-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 the </a:t>
            </a:r>
            <a:r>
              <a:rPr lang="en-GB" dirty="0">
                <a:ln>
                  <a:solidFill>
                    <a:schemeClr val="tx1"/>
                  </a:solidFill>
                </a:ln>
                <a:solidFill>
                  <a:srgbClr val="F26C50"/>
                </a:solidFill>
              </a:rPr>
              <a:t>Red</a:t>
            </a:r>
            <a:r>
              <a:rPr lang="en-GB" dirty="0"/>
              <a:t> Clothes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6" y="2355912"/>
            <a:ext cx="4697835" cy="3099531"/>
          </a:xfrm>
          <a:prstGeom prst="rect">
            <a:avLst/>
          </a:prstGeom>
        </p:spPr>
      </p:pic>
      <p:pic>
        <p:nvPicPr>
          <p:cNvPr id="4" name="Red Short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014" y="3274896"/>
            <a:ext cx="999515" cy="876445"/>
          </a:xfrm>
          <a:prstGeom prst="rect">
            <a:avLst/>
          </a:prstGeom>
        </p:spPr>
      </p:pic>
      <p:pic>
        <p:nvPicPr>
          <p:cNvPr id="5" name="Red Ha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771" y="5569239"/>
            <a:ext cx="652347" cy="767593"/>
          </a:xfrm>
          <a:prstGeom prst="rect">
            <a:avLst/>
          </a:prstGeom>
        </p:spPr>
      </p:pic>
      <p:pic>
        <p:nvPicPr>
          <p:cNvPr id="6" name="Red Skir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039" y="2947220"/>
            <a:ext cx="928572" cy="842109"/>
          </a:xfrm>
          <a:prstGeom prst="rect">
            <a:avLst/>
          </a:prstGeom>
        </p:spPr>
      </p:pic>
      <p:pic>
        <p:nvPicPr>
          <p:cNvPr id="7" name="Red Sock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171" y="2656498"/>
            <a:ext cx="595792" cy="310240"/>
          </a:xfrm>
          <a:prstGeom prst="rect">
            <a:avLst/>
          </a:prstGeom>
        </p:spPr>
      </p:pic>
      <p:pic>
        <p:nvPicPr>
          <p:cNvPr id="8" name="Red Te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961" y="5263348"/>
            <a:ext cx="959819" cy="989591"/>
          </a:xfrm>
          <a:prstGeom prst="rect">
            <a:avLst/>
          </a:prstGeom>
        </p:spPr>
      </p:pic>
      <p:sp>
        <p:nvSpPr>
          <p:cNvPr id="17" name="Rounded Rectangle 16">
            <a:hlinkClick r:id="rId8" action="ppaction://hlinksldjump"/>
          </p:cNvPr>
          <p:cNvSpPr/>
          <p:nvPr/>
        </p:nvSpPr>
        <p:spPr>
          <a:xfrm>
            <a:off x="1844752" y="5858765"/>
            <a:ext cx="2294762" cy="394174"/>
          </a:xfrm>
          <a:prstGeom prst="roundRect">
            <a:avLst/>
          </a:prstGeom>
          <a:solidFill>
            <a:srgbClr val="F7A291"/>
          </a:solidFill>
          <a:ln w="28575">
            <a:solidFill>
              <a:srgbClr val="F26C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Select Another Game</a:t>
            </a:r>
          </a:p>
        </p:txBody>
      </p:sp>
      <p:pic>
        <p:nvPicPr>
          <p:cNvPr id="23" name="Spotty Shorts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046" y="4151341"/>
            <a:ext cx="999515" cy="876445"/>
          </a:xfrm>
          <a:prstGeom prst="rect">
            <a:avLst/>
          </a:prstGeom>
        </p:spPr>
      </p:pic>
      <p:pic>
        <p:nvPicPr>
          <p:cNvPr id="24" name="ZZ Sock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477" y="4251856"/>
            <a:ext cx="595792" cy="310239"/>
          </a:xfrm>
          <a:prstGeom prst="rect">
            <a:avLst/>
          </a:prstGeom>
        </p:spPr>
      </p:pic>
      <p:pic>
        <p:nvPicPr>
          <p:cNvPr id="25" name="Orange Tee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780" y="5283091"/>
            <a:ext cx="959818" cy="989590"/>
          </a:xfrm>
          <a:prstGeom prst="rect">
            <a:avLst/>
          </a:prstGeom>
        </p:spPr>
      </p:pic>
      <p:pic>
        <p:nvPicPr>
          <p:cNvPr id="26" name="Green Hat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51" y="4516932"/>
            <a:ext cx="652347" cy="767592"/>
          </a:xfrm>
          <a:prstGeom prst="rect">
            <a:avLst/>
          </a:prstGeom>
        </p:spPr>
      </p:pic>
      <p:pic>
        <p:nvPicPr>
          <p:cNvPr id="27" name="Yellow Skirt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171" y="4393317"/>
            <a:ext cx="928572" cy="842109"/>
          </a:xfrm>
          <a:prstGeom prst="rect">
            <a:avLst/>
          </a:prstGeom>
        </p:spPr>
      </p:pic>
      <p:pic>
        <p:nvPicPr>
          <p:cNvPr id="28" name="Purple Shorts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078" y="1155967"/>
            <a:ext cx="999514" cy="876445"/>
          </a:xfrm>
          <a:prstGeom prst="rect">
            <a:avLst/>
          </a:prstGeom>
        </p:spPr>
      </p:pic>
      <p:pic>
        <p:nvPicPr>
          <p:cNvPr id="29" name="Stripey Hat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268" y="3355673"/>
            <a:ext cx="568284" cy="767592"/>
          </a:xfrm>
          <a:prstGeom prst="rect">
            <a:avLst/>
          </a:prstGeom>
        </p:spPr>
      </p:pic>
      <p:pic>
        <p:nvPicPr>
          <p:cNvPr id="30" name="Blue Tee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611" y="2185077"/>
            <a:ext cx="959817" cy="989590"/>
          </a:xfrm>
          <a:prstGeom prst="rect">
            <a:avLst/>
          </a:prstGeom>
        </p:spPr>
      </p:pic>
      <p:pic>
        <p:nvPicPr>
          <p:cNvPr id="31" name="Yellow Socks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039" y="2347632"/>
            <a:ext cx="595790" cy="310239"/>
          </a:xfrm>
          <a:prstGeom prst="rect">
            <a:avLst/>
          </a:prstGeom>
        </p:spPr>
      </p:pic>
      <p:pic>
        <p:nvPicPr>
          <p:cNvPr id="32" name="Orange Hat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859" y="1418468"/>
            <a:ext cx="568284" cy="668678"/>
          </a:xfrm>
          <a:prstGeom prst="rect">
            <a:avLst/>
          </a:prstGeom>
        </p:spPr>
      </p:pic>
      <p:pic>
        <p:nvPicPr>
          <p:cNvPr id="33" name="Green Skirt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495" y="1248980"/>
            <a:ext cx="928570" cy="84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29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71198 -0.1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08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-0.43507 -0.3965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53" y="-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-0.3809 -0.438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45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139 L -0.43368 -0.0085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1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-0.30538 -0.058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78" y="-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 the </a:t>
            </a:r>
            <a:r>
              <a:rPr lang="en-GB" dirty="0">
                <a:ln>
                  <a:solidFill>
                    <a:schemeClr val="tx1"/>
                  </a:solidFill>
                </a:ln>
                <a:solidFill>
                  <a:srgbClr val="FFF467"/>
                </a:solidFill>
              </a:rPr>
              <a:t>Yellow</a:t>
            </a:r>
            <a:r>
              <a:rPr lang="en-GB" dirty="0"/>
              <a:t> Clothes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6" y="2355912"/>
            <a:ext cx="4697835" cy="3099531"/>
          </a:xfrm>
          <a:prstGeom prst="rect">
            <a:avLst/>
          </a:prstGeom>
        </p:spPr>
      </p:pic>
      <p:pic>
        <p:nvPicPr>
          <p:cNvPr id="4" name="Yellow Short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485" y="5406819"/>
            <a:ext cx="999514" cy="876445"/>
          </a:xfrm>
          <a:prstGeom prst="rect">
            <a:avLst/>
          </a:prstGeom>
        </p:spPr>
      </p:pic>
      <p:pic>
        <p:nvPicPr>
          <p:cNvPr id="5" name="Yellow Ha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978" y="5569239"/>
            <a:ext cx="652347" cy="767592"/>
          </a:xfrm>
          <a:prstGeom prst="rect">
            <a:avLst/>
          </a:prstGeom>
        </p:spPr>
      </p:pic>
      <p:pic>
        <p:nvPicPr>
          <p:cNvPr id="6" name="Yellow Skir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633" y="1342865"/>
            <a:ext cx="928570" cy="842109"/>
          </a:xfrm>
          <a:prstGeom prst="rect">
            <a:avLst/>
          </a:prstGeom>
        </p:spPr>
      </p:pic>
      <p:pic>
        <p:nvPicPr>
          <p:cNvPr id="7" name="Yellow Sock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978" y="2955046"/>
            <a:ext cx="595792" cy="310239"/>
          </a:xfrm>
          <a:prstGeom prst="rect">
            <a:avLst/>
          </a:prstGeom>
        </p:spPr>
      </p:pic>
      <p:pic>
        <p:nvPicPr>
          <p:cNvPr id="8" name="Yellow Te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632" y="2896748"/>
            <a:ext cx="959818" cy="989591"/>
          </a:xfrm>
          <a:prstGeom prst="rect">
            <a:avLst/>
          </a:prstGeom>
        </p:spPr>
      </p:pic>
      <p:sp>
        <p:nvSpPr>
          <p:cNvPr id="17" name="Rounded Rectangle 16">
            <a:hlinkClick r:id="rId8" action="ppaction://hlinksldjump"/>
          </p:cNvPr>
          <p:cNvSpPr/>
          <p:nvPr/>
        </p:nvSpPr>
        <p:spPr>
          <a:xfrm>
            <a:off x="1844752" y="5858765"/>
            <a:ext cx="2294762" cy="394174"/>
          </a:xfrm>
          <a:prstGeom prst="roundRect">
            <a:avLst/>
          </a:prstGeom>
          <a:solidFill>
            <a:srgbClr val="FFF89B"/>
          </a:solidFill>
          <a:ln w="28575">
            <a:solidFill>
              <a:srgbClr val="EEDD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Select Another Game</a:t>
            </a:r>
          </a:p>
        </p:txBody>
      </p:sp>
      <p:pic>
        <p:nvPicPr>
          <p:cNvPr id="37" name="White Shorts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784" y="3981021"/>
            <a:ext cx="999514" cy="876444"/>
          </a:xfrm>
          <a:prstGeom prst="rect">
            <a:avLst/>
          </a:prstGeom>
        </p:spPr>
      </p:pic>
      <p:pic>
        <p:nvPicPr>
          <p:cNvPr id="38" name="Blue Tee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338" y="2347632"/>
            <a:ext cx="959817" cy="989590"/>
          </a:xfrm>
          <a:prstGeom prst="rect">
            <a:avLst/>
          </a:prstGeom>
        </p:spPr>
      </p:pic>
      <p:pic>
        <p:nvPicPr>
          <p:cNvPr id="39" name="Spotty Socks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039" y="2347632"/>
            <a:ext cx="595790" cy="310238"/>
          </a:xfrm>
          <a:prstGeom prst="rect">
            <a:avLst/>
          </a:prstGeom>
        </p:spPr>
      </p:pic>
      <p:pic>
        <p:nvPicPr>
          <p:cNvPr id="40" name="Orange Hat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859" y="1418468"/>
            <a:ext cx="568284" cy="668678"/>
          </a:xfrm>
          <a:prstGeom prst="rect">
            <a:avLst/>
          </a:prstGeom>
        </p:spPr>
      </p:pic>
      <p:pic>
        <p:nvPicPr>
          <p:cNvPr id="41" name="Green Skirt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485" y="4540770"/>
            <a:ext cx="928570" cy="842109"/>
          </a:xfrm>
          <a:prstGeom prst="rect">
            <a:avLst/>
          </a:prstGeom>
        </p:spPr>
      </p:pic>
      <p:pic>
        <p:nvPicPr>
          <p:cNvPr id="42" name="Stripey Shorts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056" y="1355820"/>
            <a:ext cx="999512" cy="876444"/>
          </a:xfrm>
          <a:prstGeom prst="rect">
            <a:avLst/>
          </a:prstGeom>
        </p:spPr>
      </p:pic>
      <p:pic>
        <p:nvPicPr>
          <p:cNvPr id="43" name="Orange Shorts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63" y="3391543"/>
            <a:ext cx="999512" cy="876444"/>
          </a:xfrm>
          <a:prstGeom prst="rect">
            <a:avLst/>
          </a:prstGeom>
        </p:spPr>
      </p:pic>
      <p:pic>
        <p:nvPicPr>
          <p:cNvPr id="44" name="Purple Hat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494" y="2240195"/>
            <a:ext cx="568283" cy="668678"/>
          </a:xfrm>
          <a:prstGeom prst="rect">
            <a:avLst/>
          </a:prstGeom>
        </p:spPr>
      </p:pic>
      <p:pic>
        <p:nvPicPr>
          <p:cNvPr id="45" name="Blue Hat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077" y="4962220"/>
            <a:ext cx="568283" cy="668677"/>
          </a:xfrm>
          <a:prstGeom prst="rect">
            <a:avLst/>
          </a:prstGeom>
        </p:spPr>
      </p:pic>
      <p:pic>
        <p:nvPicPr>
          <p:cNvPr id="46" name="Red Socks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457" y="5775113"/>
            <a:ext cx="595788" cy="310238"/>
          </a:xfrm>
          <a:prstGeom prst="rect">
            <a:avLst/>
          </a:prstGeom>
        </p:spPr>
      </p:pic>
      <p:pic>
        <p:nvPicPr>
          <p:cNvPr id="47" name="ZZ Tee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171" y="4316049"/>
            <a:ext cx="959817" cy="989589"/>
          </a:xfrm>
          <a:prstGeom prst="rect">
            <a:avLst/>
          </a:prstGeom>
        </p:spPr>
      </p:pic>
      <p:pic>
        <p:nvPicPr>
          <p:cNvPr id="48" name="Red Skirt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587" y="3387566"/>
            <a:ext cx="928570" cy="84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88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-0.67673 -0.42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37" y="-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63907 -0.0645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62" y="-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10712 -0.458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5" y="-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139 L -0.18229 -0.053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32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-0.52587 0.1754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2" y="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 the </a:t>
            </a:r>
            <a:r>
              <a:rPr lang="en-GB" dirty="0">
                <a:ln>
                  <a:solidFill>
                    <a:schemeClr val="tx1"/>
                  </a:solidFill>
                </a:ln>
                <a:solidFill>
                  <a:srgbClr val="8EC740"/>
                </a:solidFill>
              </a:rPr>
              <a:t>Green</a:t>
            </a:r>
            <a:r>
              <a:rPr lang="en-GB" dirty="0"/>
              <a:t> Clothes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6" y="2355912"/>
            <a:ext cx="4697835" cy="3099531"/>
          </a:xfrm>
          <a:prstGeom prst="rect">
            <a:avLst/>
          </a:prstGeom>
        </p:spPr>
      </p:pic>
      <p:pic>
        <p:nvPicPr>
          <p:cNvPr id="4" name="Yellow Short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70" y="1859771"/>
            <a:ext cx="999514" cy="876445"/>
          </a:xfrm>
          <a:prstGeom prst="rect">
            <a:avLst/>
          </a:prstGeom>
        </p:spPr>
      </p:pic>
      <p:pic>
        <p:nvPicPr>
          <p:cNvPr id="5" name="Green Ha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367" y="4257797"/>
            <a:ext cx="652347" cy="767592"/>
          </a:xfrm>
          <a:prstGeom prst="rect">
            <a:avLst/>
          </a:prstGeom>
        </p:spPr>
      </p:pic>
      <p:pic>
        <p:nvPicPr>
          <p:cNvPr id="6" name="Green Skir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200" y="4225525"/>
            <a:ext cx="928570" cy="842109"/>
          </a:xfrm>
          <a:prstGeom prst="rect">
            <a:avLst/>
          </a:prstGeom>
        </p:spPr>
      </p:pic>
      <p:pic>
        <p:nvPicPr>
          <p:cNvPr id="7" name="Green Sock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16" y="5942700"/>
            <a:ext cx="595792" cy="310239"/>
          </a:xfrm>
          <a:prstGeom prst="rect">
            <a:avLst/>
          </a:prstGeom>
        </p:spPr>
      </p:pic>
      <p:pic>
        <p:nvPicPr>
          <p:cNvPr id="8" name="Green Te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16" y="1364976"/>
            <a:ext cx="959818" cy="989591"/>
          </a:xfrm>
          <a:prstGeom prst="rect">
            <a:avLst/>
          </a:prstGeom>
        </p:spPr>
      </p:pic>
      <p:sp>
        <p:nvSpPr>
          <p:cNvPr id="17" name="Rounded Rectangle 16">
            <a:hlinkClick r:id="rId8" action="ppaction://hlinksldjump"/>
          </p:cNvPr>
          <p:cNvSpPr/>
          <p:nvPr/>
        </p:nvSpPr>
        <p:spPr>
          <a:xfrm>
            <a:off x="1844752" y="5858765"/>
            <a:ext cx="2294762" cy="394174"/>
          </a:xfrm>
          <a:prstGeom prst="roundRect">
            <a:avLst/>
          </a:prstGeom>
          <a:solidFill>
            <a:srgbClr val="BFE094"/>
          </a:solidFill>
          <a:ln w="28575">
            <a:solidFill>
              <a:srgbClr val="8EC74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Select Another Game</a:t>
            </a:r>
          </a:p>
        </p:txBody>
      </p:sp>
      <p:pic>
        <p:nvPicPr>
          <p:cNvPr id="49" name="Blue Te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81" y="5171529"/>
            <a:ext cx="959817" cy="989590"/>
          </a:xfrm>
          <a:prstGeom prst="rect">
            <a:avLst/>
          </a:prstGeom>
        </p:spPr>
      </p:pic>
      <p:pic>
        <p:nvPicPr>
          <p:cNvPr id="50" name="Spotty Sock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173" y="2384006"/>
            <a:ext cx="595790" cy="310238"/>
          </a:xfrm>
          <a:prstGeom prst="rect">
            <a:avLst/>
          </a:prstGeom>
        </p:spPr>
      </p:pic>
      <p:pic>
        <p:nvPicPr>
          <p:cNvPr id="51" name="Blue Hat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385" y="1152993"/>
            <a:ext cx="568283" cy="668678"/>
          </a:xfrm>
          <a:prstGeom prst="rect">
            <a:avLst/>
          </a:prstGeom>
        </p:spPr>
      </p:pic>
      <p:pic>
        <p:nvPicPr>
          <p:cNvPr id="52" name="Stripey Shorts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784" y="2943130"/>
            <a:ext cx="999512" cy="876443"/>
          </a:xfrm>
          <a:prstGeom prst="rect">
            <a:avLst/>
          </a:prstGeom>
        </p:spPr>
      </p:pic>
      <p:pic>
        <p:nvPicPr>
          <p:cNvPr id="53" name="Red Skirt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93" y="1366057"/>
            <a:ext cx="928569" cy="842108"/>
          </a:xfrm>
          <a:prstGeom prst="rect">
            <a:avLst/>
          </a:prstGeom>
        </p:spPr>
      </p:pic>
      <p:pic>
        <p:nvPicPr>
          <p:cNvPr id="54" name="Red Hat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301" y="2401877"/>
            <a:ext cx="568283" cy="668677"/>
          </a:xfrm>
          <a:prstGeom prst="rect">
            <a:avLst/>
          </a:prstGeom>
        </p:spPr>
      </p:pic>
      <p:pic>
        <p:nvPicPr>
          <p:cNvPr id="55" name="Spotty Hat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98" y="5666324"/>
            <a:ext cx="568282" cy="668677"/>
          </a:xfrm>
          <a:prstGeom prst="rect">
            <a:avLst/>
          </a:prstGeom>
        </p:spPr>
      </p:pic>
      <p:pic>
        <p:nvPicPr>
          <p:cNvPr id="56" name="Red Skirt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648" y="5010219"/>
            <a:ext cx="928569" cy="842107"/>
          </a:xfrm>
          <a:prstGeom prst="rect">
            <a:avLst/>
          </a:prstGeom>
        </p:spPr>
      </p:pic>
      <p:pic>
        <p:nvPicPr>
          <p:cNvPr id="57" name="Spotty Socks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195" y="5992956"/>
            <a:ext cx="595788" cy="310238"/>
          </a:xfrm>
          <a:prstGeom prst="rect">
            <a:avLst/>
          </a:prstGeom>
        </p:spPr>
      </p:pic>
      <p:pic>
        <p:nvPicPr>
          <p:cNvPr id="58" name="Spotty Socks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89" y="5276153"/>
            <a:ext cx="595788" cy="310237"/>
          </a:xfrm>
          <a:prstGeom prst="rect">
            <a:avLst/>
          </a:prstGeom>
        </p:spPr>
      </p:pic>
      <p:pic>
        <p:nvPicPr>
          <p:cNvPr id="59" name="Spotty Socks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99" y="3818959"/>
            <a:ext cx="595786" cy="310237"/>
          </a:xfrm>
          <a:prstGeom prst="rect">
            <a:avLst/>
          </a:prstGeom>
        </p:spPr>
      </p:pic>
      <p:pic>
        <p:nvPicPr>
          <p:cNvPr id="60" name="Stripey Shorts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100" y="3997142"/>
            <a:ext cx="999512" cy="873911"/>
          </a:xfrm>
          <a:prstGeom prst="rect">
            <a:avLst/>
          </a:prstGeom>
        </p:spPr>
      </p:pic>
      <p:pic>
        <p:nvPicPr>
          <p:cNvPr id="61" name="Red Skirt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321" y="3084719"/>
            <a:ext cx="928569" cy="842107"/>
          </a:xfrm>
          <a:prstGeom prst="rect">
            <a:avLst/>
          </a:prstGeom>
        </p:spPr>
      </p:pic>
      <p:pic>
        <p:nvPicPr>
          <p:cNvPr id="62" name="Blue Tee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587" y="2838085"/>
            <a:ext cx="959817" cy="98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29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72656 0.09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37" y="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39739 0.176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78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-0.36389 -0.25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94" y="-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139 L -0.17899 -0.4870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-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6 L -0.40539 -0.2467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78" y="-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 the </a:t>
            </a:r>
            <a:r>
              <a:rPr lang="en-GB" dirty="0">
                <a:ln>
                  <a:solidFill>
                    <a:schemeClr val="tx1"/>
                  </a:solidFill>
                </a:ln>
                <a:solidFill>
                  <a:srgbClr val="F68E56"/>
                </a:solidFill>
              </a:rPr>
              <a:t>Orange</a:t>
            </a:r>
            <a:r>
              <a:rPr lang="en-GB" dirty="0"/>
              <a:t> Clothes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6" y="2355912"/>
            <a:ext cx="4697835" cy="3099531"/>
          </a:xfrm>
          <a:prstGeom prst="rect">
            <a:avLst/>
          </a:prstGeom>
        </p:spPr>
      </p:pic>
      <p:pic>
        <p:nvPicPr>
          <p:cNvPr id="4" name="Orange Short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200" y="3145646"/>
            <a:ext cx="999514" cy="876444"/>
          </a:xfrm>
          <a:prstGeom prst="rect">
            <a:avLst/>
          </a:prstGeom>
        </p:spPr>
      </p:pic>
      <p:pic>
        <p:nvPicPr>
          <p:cNvPr id="5" name="Orange Ha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468" y="2349104"/>
            <a:ext cx="652346" cy="767592"/>
          </a:xfrm>
          <a:prstGeom prst="rect">
            <a:avLst/>
          </a:prstGeom>
        </p:spPr>
      </p:pic>
      <p:pic>
        <p:nvPicPr>
          <p:cNvPr id="6" name="Orange Skir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98" y="4310586"/>
            <a:ext cx="928570" cy="842108"/>
          </a:xfrm>
          <a:prstGeom prst="rect">
            <a:avLst/>
          </a:prstGeom>
        </p:spPr>
      </p:pic>
      <p:pic>
        <p:nvPicPr>
          <p:cNvPr id="7" name="Orange Sock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483" y="1426974"/>
            <a:ext cx="595790" cy="310239"/>
          </a:xfrm>
          <a:prstGeom prst="rect">
            <a:avLst/>
          </a:prstGeom>
        </p:spPr>
      </p:pic>
      <p:pic>
        <p:nvPicPr>
          <p:cNvPr id="8" name="Orange Te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16" y="5263349"/>
            <a:ext cx="959818" cy="989590"/>
          </a:xfrm>
          <a:prstGeom prst="rect">
            <a:avLst/>
          </a:prstGeom>
        </p:spPr>
      </p:pic>
      <p:sp>
        <p:nvSpPr>
          <p:cNvPr id="17" name="Rounded Rectangle 16">
            <a:hlinkClick r:id="rId8" action="ppaction://hlinksldjump"/>
          </p:cNvPr>
          <p:cNvSpPr/>
          <p:nvPr/>
        </p:nvSpPr>
        <p:spPr>
          <a:xfrm>
            <a:off x="1844752" y="5858765"/>
            <a:ext cx="2294762" cy="394174"/>
          </a:xfrm>
          <a:prstGeom prst="roundRect">
            <a:avLst/>
          </a:prstGeom>
          <a:solidFill>
            <a:srgbClr val="FAC0A0"/>
          </a:solidFill>
          <a:ln w="28575">
            <a:solidFill>
              <a:srgbClr val="F68E5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Select Another Game</a:t>
            </a:r>
          </a:p>
        </p:txBody>
      </p:sp>
      <p:pic>
        <p:nvPicPr>
          <p:cNvPr id="24" name="Spotty Socks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226" y="4842456"/>
            <a:ext cx="595788" cy="310238"/>
          </a:xfrm>
          <a:prstGeom prst="rect">
            <a:avLst/>
          </a:prstGeom>
        </p:spPr>
      </p:pic>
      <p:pic>
        <p:nvPicPr>
          <p:cNvPr id="25" name="Blue Ha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121" y="4484017"/>
            <a:ext cx="568283" cy="668677"/>
          </a:xfrm>
          <a:prstGeom prst="rect">
            <a:avLst/>
          </a:prstGeom>
        </p:spPr>
      </p:pic>
      <p:pic>
        <p:nvPicPr>
          <p:cNvPr id="26" name="Red Hat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014" y="1731369"/>
            <a:ext cx="568282" cy="668677"/>
          </a:xfrm>
          <a:prstGeom prst="rect">
            <a:avLst/>
          </a:prstGeom>
        </p:spPr>
      </p:pic>
      <p:pic>
        <p:nvPicPr>
          <p:cNvPr id="27" name="Red Skirt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231" y="1396342"/>
            <a:ext cx="928569" cy="842107"/>
          </a:xfrm>
          <a:prstGeom prst="rect">
            <a:avLst/>
          </a:prstGeom>
        </p:spPr>
      </p:pic>
      <p:pic>
        <p:nvPicPr>
          <p:cNvPr id="28" name="Blue Tee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199" y="5263350"/>
            <a:ext cx="959816" cy="989589"/>
          </a:xfrm>
          <a:prstGeom prst="rect">
            <a:avLst/>
          </a:prstGeom>
        </p:spPr>
      </p:pic>
      <p:pic>
        <p:nvPicPr>
          <p:cNvPr id="29" name="Blue Te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166" y="5263350"/>
            <a:ext cx="959816" cy="989588"/>
          </a:xfrm>
          <a:prstGeom prst="rect">
            <a:avLst/>
          </a:prstGeom>
        </p:spPr>
      </p:pic>
      <p:pic>
        <p:nvPicPr>
          <p:cNvPr id="30" name="Red Hat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486" y="3586582"/>
            <a:ext cx="568282" cy="668676"/>
          </a:xfrm>
          <a:prstGeom prst="rect">
            <a:avLst/>
          </a:prstGeom>
        </p:spPr>
      </p:pic>
      <p:pic>
        <p:nvPicPr>
          <p:cNvPr id="31" name="Red Skirt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960" y="4079990"/>
            <a:ext cx="928568" cy="842107"/>
          </a:xfrm>
          <a:prstGeom prst="rect">
            <a:avLst/>
          </a:prstGeom>
        </p:spPr>
      </p:pic>
      <p:pic>
        <p:nvPicPr>
          <p:cNvPr id="32" name="Red Hat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105" y="4089708"/>
            <a:ext cx="557294" cy="752747"/>
          </a:xfrm>
          <a:prstGeom prst="rect">
            <a:avLst/>
          </a:prstGeom>
        </p:spPr>
      </p:pic>
      <p:pic>
        <p:nvPicPr>
          <p:cNvPr id="33" name="Red Skirt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246" y="3145646"/>
            <a:ext cx="928568" cy="842106"/>
          </a:xfrm>
          <a:prstGeom prst="rect">
            <a:avLst/>
          </a:prstGeom>
        </p:spPr>
      </p:pic>
      <p:pic>
        <p:nvPicPr>
          <p:cNvPr id="34" name="Blue Tee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49" y="2118246"/>
            <a:ext cx="959816" cy="989588"/>
          </a:xfrm>
          <a:prstGeom prst="rect">
            <a:avLst/>
          </a:prstGeom>
        </p:spPr>
      </p:pic>
      <p:pic>
        <p:nvPicPr>
          <p:cNvPr id="35" name="Stripey Shorts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714" y="2533215"/>
            <a:ext cx="999511" cy="876443"/>
          </a:xfrm>
          <a:prstGeom prst="rect">
            <a:avLst/>
          </a:prstGeom>
        </p:spPr>
      </p:pic>
      <p:pic>
        <p:nvPicPr>
          <p:cNvPr id="36" name="Stripey Shorts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244" y="1195684"/>
            <a:ext cx="999511" cy="87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8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63212 -0.088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15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3934 -0.396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70" y="-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-0.13837 0.026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138 L -0.46354 0.1692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4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1481E-6 L -0.51979 -0.254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90" y="-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 the </a:t>
            </a:r>
            <a:r>
              <a:rPr lang="en-GB" dirty="0">
                <a:ln>
                  <a:solidFill>
                    <a:schemeClr val="tx1"/>
                  </a:solidFill>
                </a:ln>
                <a:solidFill>
                  <a:srgbClr val="736CB1"/>
                </a:solidFill>
              </a:rPr>
              <a:t>Purple</a:t>
            </a:r>
            <a:r>
              <a:rPr lang="en-GB" dirty="0"/>
              <a:t> Clothes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6" y="2355912"/>
            <a:ext cx="4697835" cy="3099531"/>
          </a:xfrm>
          <a:prstGeom prst="rect">
            <a:avLst/>
          </a:prstGeom>
        </p:spPr>
      </p:pic>
      <p:pic>
        <p:nvPicPr>
          <p:cNvPr id="4" name="Orange Short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754" y="5376495"/>
            <a:ext cx="999512" cy="876444"/>
          </a:xfrm>
          <a:prstGeom prst="rect">
            <a:avLst/>
          </a:prstGeom>
        </p:spPr>
      </p:pic>
      <p:pic>
        <p:nvPicPr>
          <p:cNvPr id="5" name="Orange Ha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153" y="3521882"/>
            <a:ext cx="652346" cy="767590"/>
          </a:xfrm>
          <a:prstGeom prst="rect">
            <a:avLst/>
          </a:prstGeom>
        </p:spPr>
      </p:pic>
      <p:pic>
        <p:nvPicPr>
          <p:cNvPr id="6" name="Orange Skir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479" y="4289472"/>
            <a:ext cx="928569" cy="842108"/>
          </a:xfrm>
          <a:prstGeom prst="rect">
            <a:avLst/>
          </a:prstGeom>
        </p:spPr>
      </p:pic>
      <p:pic>
        <p:nvPicPr>
          <p:cNvPr id="7" name="Orange Sock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663" y="3214633"/>
            <a:ext cx="595790" cy="310238"/>
          </a:xfrm>
          <a:prstGeom prst="rect">
            <a:avLst/>
          </a:prstGeom>
        </p:spPr>
      </p:pic>
      <p:pic>
        <p:nvPicPr>
          <p:cNvPr id="8" name="Orange Te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039" y="2060032"/>
            <a:ext cx="959817" cy="989590"/>
          </a:xfrm>
          <a:prstGeom prst="rect">
            <a:avLst/>
          </a:prstGeom>
        </p:spPr>
      </p:pic>
      <p:sp>
        <p:nvSpPr>
          <p:cNvPr id="17" name="Rounded Rectangle 16">
            <a:hlinkClick r:id="rId8" action="ppaction://hlinksldjump"/>
          </p:cNvPr>
          <p:cNvSpPr/>
          <p:nvPr/>
        </p:nvSpPr>
        <p:spPr>
          <a:xfrm>
            <a:off x="1844752" y="5858765"/>
            <a:ext cx="2294762" cy="394174"/>
          </a:xfrm>
          <a:prstGeom prst="roundRect">
            <a:avLst/>
          </a:prstGeom>
          <a:solidFill>
            <a:srgbClr val="B1ADD3"/>
          </a:solidFill>
          <a:ln w="28575">
            <a:solidFill>
              <a:srgbClr val="736CB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Select Another Game</a:t>
            </a:r>
          </a:p>
        </p:txBody>
      </p:sp>
      <p:pic>
        <p:nvPicPr>
          <p:cNvPr id="23" name="Red Ha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199" y="4637662"/>
            <a:ext cx="568282" cy="668676"/>
          </a:xfrm>
          <a:prstGeom prst="rect">
            <a:avLst/>
          </a:prstGeom>
        </p:spPr>
      </p:pic>
      <p:pic>
        <p:nvPicPr>
          <p:cNvPr id="37" name="Red Skir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244" y="5376495"/>
            <a:ext cx="928567" cy="842106"/>
          </a:xfrm>
          <a:prstGeom prst="rect">
            <a:avLst/>
          </a:prstGeom>
        </p:spPr>
      </p:pic>
      <p:pic>
        <p:nvPicPr>
          <p:cNvPr id="38" name="Blue Tee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654" y="5363971"/>
            <a:ext cx="959815" cy="989588"/>
          </a:xfrm>
          <a:prstGeom prst="rect">
            <a:avLst/>
          </a:prstGeom>
        </p:spPr>
      </p:pic>
      <p:pic>
        <p:nvPicPr>
          <p:cNvPr id="39" name="Stripey Shorts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217" y="2532425"/>
            <a:ext cx="999511" cy="876443"/>
          </a:xfrm>
          <a:prstGeom prst="rect">
            <a:avLst/>
          </a:prstGeom>
        </p:spPr>
      </p:pic>
      <p:pic>
        <p:nvPicPr>
          <p:cNvPr id="40" name="Stripey Shorts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515" y="3294537"/>
            <a:ext cx="999510" cy="876442"/>
          </a:xfrm>
          <a:prstGeom prst="rect">
            <a:avLst/>
          </a:prstGeom>
        </p:spPr>
      </p:pic>
      <p:pic>
        <p:nvPicPr>
          <p:cNvPr id="41" name="Red Skirt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482" y="1592542"/>
            <a:ext cx="928567" cy="842105"/>
          </a:xfrm>
          <a:prstGeom prst="rect">
            <a:avLst/>
          </a:prstGeom>
        </p:spPr>
      </p:pic>
      <p:pic>
        <p:nvPicPr>
          <p:cNvPr id="42" name="Stripey Shorts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334" y="3607968"/>
            <a:ext cx="999510" cy="876441"/>
          </a:xfrm>
          <a:prstGeom prst="rect">
            <a:avLst/>
          </a:prstGeom>
        </p:spPr>
      </p:pic>
      <p:pic>
        <p:nvPicPr>
          <p:cNvPr id="43" name="Blue Tee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217" y="4281643"/>
            <a:ext cx="959815" cy="989587"/>
          </a:xfrm>
          <a:prstGeom prst="rect">
            <a:avLst/>
          </a:prstGeom>
        </p:spPr>
      </p:pic>
      <p:pic>
        <p:nvPicPr>
          <p:cNvPr id="45" name="Red Hat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02" y="2451703"/>
            <a:ext cx="568281" cy="668674"/>
          </a:xfrm>
          <a:prstGeom prst="rect">
            <a:avLst/>
          </a:prstGeom>
        </p:spPr>
      </p:pic>
      <p:pic>
        <p:nvPicPr>
          <p:cNvPr id="47" name="Spotty Socks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86" y="1476624"/>
            <a:ext cx="595786" cy="310237"/>
          </a:xfrm>
          <a:prstGeom prst="rect">
            <a:avLst/>
          </a:prstGeom>
        </p:spPr>
      </p:pic>
      <p:pic>
        <p:nvPicPr>
          <p:cNvPr id="48" name="Spotty Socks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527" y="1690550"/>
            <a:ext cx="595786" cy="310236"/>
          </a:xfrm>
          <a:prstGeom prst="rect">
            <a:avLst/>
          </a:prstGeom>
        </p:spPr>
      </p:pic>
      <p:pic>
        <p:nvPicPr>
          <p:cNvPr id="49" name="Blue Tee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079" y="1284486"/>
            <a:ext cx="959815" cy="98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37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0.39375 -0.4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88" y="-2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-0.51268 0.0615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42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36945 -0.158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2" y="-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139 L -0.27934 -0.0914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-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-0.30903 -0.2557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1" y="-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 the </a:t>
            </a:r>
            <a:r>
              <a:rPr lang="en-GB" dirty="0">
                <a:ln w="19050">
                  <a:solidFill>
                    <a:srgbClr val="40A348"/>
                  </a:solidFill>
                </a:ln>
                <a:solidFill>
                  <a:schemeClr val="bg1"/>
                </a:solidFill>
              </a:rPr>
              <a:t>Stripy</a:t>
            </a:r>
            <a:r>
              <a:rPr lang="en-GB" dirty="0"/>
              <a:t> Clothes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6" y="2355912"/>
            <a:ext cx="4697835" cy="3099531"/>
          </a:xfrm>
          <a:prstGeom prst="rect">
            <a:avLst/>
          </a:prstGeom>
        </p:spPr>
      </p:pic>
      <p:pic>
        <p:nvPicPr>
          <p:cNvPr id="4" name="Orange Short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633" y="1293593"/>
            <a:ext cx="999512" cy="876443"/>
          </a:xfrm>
          <a:prstGeom prst="rect">
            <a:avLst/>
          </a:prstGeom>
        </p:spPr>
      </p:pic>
      <p:pic>
        <p:nvPicPr>
          <p:cNvPr id="5" name="Orange Ha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50" y="2355911"/>
            <a:ext cx="696060" cy="940181"/>
          </a:xfrm>
          <a:prstGeom prst="rect">
            <a:avLst/>
          </a:prstGeom>
        </p:spPr>
      </p:pic>
      <p:pic>
        <p:nvPicPr>
          <p:cNvPr id="6" name="Orange Skir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757" y="3097842"/>
            <a:ext cx="928569" cy="842107"/>
          </a:xfrm>
          <a:prstGeom prst="rect">
            <a:avLst/>
          </a:prstGeom>
        </p:spPr>
      </p:pic>
      <p:pic>
        <p:nvPicPr>
          <p:cNvPr id="7" name="Orange Sock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974" y="5942701"/>
            <a:ext cx="595788" cy="310238"/>
          </a:xfrm>
          <a:prstGeom prst="rect">
            <a:avLst/>
          </a:prstGeom>
        </p:spPr>
      </p:pic>
      <p:pic>
        <p:nvPicPr>
          <p:cNvPr id="8" name="Orange Te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694" y="4636785"/>
            <a:ext cx="959817" cy="989589"/>
          </a:xfrm>
          <a:prstGeom prst="rect">
            <a:avLst/>
          </a:prstGeom>
        </p:spPr>
      </p:pic>
      <p:sp>
        <p:nvSpPr>
          <p:cNvPr id="17" name="Rounded Rectangle 16">
            <a:hlinkClick r:id="rId8" action="ppaction://hlinksldjump"/>
          </p:cNvPr>
          <p:cNvSpPr/>
          <p:nvPr/>
        </p:nvSpPr>
        <p:spPr>
          <a:xfrm>
            <a:off x="1844752" y="5858765"/>
            <a:ext cx="2294762" cy="39417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0A34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Select Another Game</a:t>
            </a:r>
          </a:p>
        </p:txBody>
      </p:sp>
      <p:pic>
        <p:nvPicPr>
          <p:cNvPr id="22" name="Stripey Shorts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285" y="5401183"/>
            <a:ext cx="999511" cy="876442"/>
          </a:xfrm>
          <a:prstGeom prst="rect">
            <a:avLst/>
          </a:prstGeom>
        </p:spPr>
      </p:pic>
      <p:pic>
        <p:nvPicPr>
          <p:cNvPr id="24" name="Red Skir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706" y="4293166"/>
            <a:ext cx="928567" cy="842105"/>
          </a:xfrm>
          <a:prstGeom prst="rect">
            <a:avLst/>
          </a:prstGeom>
        </p:spPr>
      </p:pic>
      <p:pic>
        <p:nvPicPr>
          <p:cNvPr id="25" name="Red Hat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376" y="5651220"/>
            <a:ext cx="568281" cy="668674"/>
          </a:xfrm>
          <a:prstGeom prst="rect">
            <a:avLst/>
          </a:prstGeom>
        </p:spPr>
      </p:pic>
      <p:pic>
        <p:nvPicPr>
          <p:cNvPr id="26" name="Spotty Socks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414" y="3290898"/>
            <a:ext cx="595786" cy="310236"/>
          </a:xfrm>
          <a:prstGeom prst="rect">
            <a:avLst/>
          </a:prstGeom>
        </p:spPr>
      </p:pic>
      <p:pic>
        <p:nvPicPr>
          <p:cNvPr id="27" name="Blue Tee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406" y="3710868"/>
            <a:ext cx="959814" cy="989587"/>
          </a:xfrm>
          <a:prstGeom prst="rect">
            <a:avLst/>
          </a:prstGeom>
        </p:spPr>
      </p:pic>
      <p:pic>
        <p:nvPicPr>
          <p:cNvPr id="28" name="Stripey Shorts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886" y="4862466"/>
            <a:ext cx="999510" cy="876442"/>
          </a:xfrm>
          <a:prstGeom prst="rect">
            <a:avLst/>
          </a:prstGeom>
        </p:spPr>
      </p:pic>
      <p:pic>
        <p:nvPicPr>
          <p:cNvPr id="29" name="Blue Tee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256" y="3604085"/>
            <a:ext cx="959814" cy="989586"/>
          </a:xfrm>
          <a:prstGeom prst="rect">
            <a:avLst/>
          </a:prstGeom>
        </p:spPr>
      </p:pic>
      <p:pic>
        <p:nvPicPr>
          <p:cNvPr id="30" name="Red Skirt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474" y="2746001"/>
            <a:ext cx="928566" cy="842105"/>
          </a:xfrm>
          <a:prstGeom prst="rect">
            <a:avLst/>
          </a:prstGeom>
        </p:spPr>
      </p:pic>
      <p:pic>
        <p:nvPicPr>
          <p:cNvPr id="31" name="Red Skirt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256" y="1310282"/>
            <a:ext cx="928566" cy="842104"/>
          </a:xfrm>
          <a:prstGeom prst="rect">
            <a:avLst/>
          </a:prstGeom>
        </p:spPr>
      </p:pic>
      <p:pic>
        <p:nvPicPr>
          <p:cNvPr id="32" name="Blue Tee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608" y="2235229"/>
            <a:ext cx="959813" cy="989586"/>
          </a:xfrm>
          <a:prstGeom prst="rect">
            <a:avLst/>
          </a:prstGeom>
        </p:spPr>
      </p:pic>
      <p:pic>
        <p:nvPicPr>
          <p:cNvPr id="33" name="Red Hat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515" y="2296212"/>
            <a:ext cx="568280" cy="668674"/>
          </a:xfrm>
          <a:prstGeom prst="rect">
            <a:avLst/>
          </a:prstGeom>
        </p:spPr>
      </p:pic>
      <p:pic>
        <p:nvPicPr>
          <p:cNvPr id="34" name="Spotty Socks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484" y="2254204"/>
            <a:ext cx="595784" cy="310236"/>
          </a:xfrm>
          <a:prstGeom prst="rect">
            <a:avLst/>
          </a:prstGeom>
        </p:spPr>
      </p:pic>
      <p:pic>
        <p:nvPicPr>
          <p:cNvPr id="35" name="Red Hat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204" y="1403969"/>
            <a:ext cx="568280" cy="66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67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62743 0.182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7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64583 -0.3171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2" y="-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-0.1125 0.026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139 L -0.19375 -0.4844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5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0.52222 -0.077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11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1409</TotalTime>
  <Words>102</Words>
  <Application>Microsoft Office PowerPoint</Application>
  <PresentationFormat>On-screen Show (4:3)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Twinkl</vt:lpstr>
      <vt:lpstr>Calibri</vt:lpstr>
      <vt:lpstr>Office Theme</vt:lpstr>
      <vt:lpstr>PowerPoint Presentation</vt:lpstr>
      <vt:lpstr>Select a Game</vt:lpstr>
      <vt:lpstr>Find the Blue Clothes</vt:lpstr>
      <vt:lpstr>Find the Red Clothes</vt:lpstr>
      <vt:lpstr>Find the Yellow Clothes</vt:lpstr>
      <vt:lpstr>Find the Green Clothes</vt:lpstr>
      <vt:lpstr>Find the Orange Clothes</vt:lpstr>
      <vt:lpstr>Find the Purple Clothes</vt:lpstr>
      <vt:lpstr>Find the Stripy Clothes</vt:lpstr>
      <vt:lpstr>Find the Spotty Clothes</vt:lpstr>
      <vt:lpstr>Find the Zigzag Clothes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 Mews</dc:creator>
  <cp:lastModifiedBy>Joseph Hayward</cp:lastModifiedBy>
  <cp:revision>21</cp:revision>
  <dcterms:created xsi:type="dcterms:W3CDTF">2020-07-07T10:46:29Z</dcterms:created>
  <dcterms:modified xsi:type="dcterms:W3CDTF">2021-04-18T11:05:56Z</dcterms:modified>
</cp:coreProperties>
</file>