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301" r:id="rId1"/>
  </p:sldMasterIdLst>
  <p:notesMasterIdLst>
    <p:notesMasterId r:id="rId18"/>
  </p:notesMasterIdLst>
  <p:handoutMasterIdLst>
    <p:handoutMasterId r:id="rId19"/>
  </p:handoutMasterIdLst>
  <p:sldIdLst>
    <p:sldId id="258" r:id="rId2"/>
    <p:sldId id="277" r:id="rId3"/>
    <p:sldId id="268" r:id="rId4"/>
    <p:sldId id="279" r:id="rId5"/>
    <p:sldId id="280" r:id="rId6"/>
    <p:sldId id="281" r:id="rId7"/>
    <p:sldId id="282" r:id="rId8"/>
    <p:sldId id="283" r:id="rId9"/>
    <p:sldId id="284" r:id="rId10"/>
    <p:sldId id="285" r:id="rId11"/>
    <p:sldId id="286" r:id="rId12"/>
    <p:sldId id="287" r:id="rId13"/>
    <p:sldId id="289" r:id="rId14"/>
    <p:sldId id="288" r:id="rId15"/>
    <p:sldId id="278" r:id="rId16"/>
    <p:sldId id="290" r:id="rId17"/>
  </p:sldIdLst>
  <p:sldSz cx="17640300" cy="882015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Twinkl" panose="020B0604020202020204" charset="0"/>
      <p:regular r:id="rId26"/>
      <p:bold r:id="rId27"/>
    </p:embeddedFont>
    <p:embeddedFont>
      <p:font typeface="Twinkl SemiBold" charset="0"/>
      <p:bold r:id="rId28"/>
    </p:embeddedFont>
  </p:embeddedFontLst>
  <p:defaultTextStyle>
    <a:defPPr>
      <a:defRPr lang="en-US"/>
    </a:defPPr>
    <a:lvl1pPr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1pPr>
    <a:lvl2pPr marL="754063" indent="-334963"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2pPr>
    <a:lvl3pPr marL="1509713" indent="-669925"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3pPr>
    <a:lvl4pPr marL="2265363" indent="-100488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4pPr>
    <a:lvl5pPr marL="3021013" indent="-1341438" algn="l" defTabSz="1509713" rtl="0" eaLnBrk="0" fontAlgn="base" hangingPunct="0">
      <a:spcBef>
        <a:spcPct val="0"/>
      </a:spcBef>
      <a:spcAft>
        <a:spcPct val="0"/>
      </a:spcAft>
      <a:defRPr sz="2900" kern="1200">
        <a:solidFill>
          <a:schemeClr val="tx1"/>
        </a:solidFill>
        <a:latin typeface="Calibri" panose="020F0502020204030204" pitchFamily="34" charset="0"/>
        <a:ea typeface="+mn-ea"/>
        <a:cs typeface="+mn-cs"/>
      </a:defRPr>
    </a:lvl5pPr>
    <a:lvl6pPr marL="2286000" algn="l" defTabSz="914400" rtl="0" eaLnBrk="1" latinLnBrk="0" hangingPunct="1">
      <a:defRPr sz="2900" kern="1200">
        <a:solidFill>
          <a:schemeClr val="tx1"/>
        </a:solidFill>
        <a:latin typeface="Calibri" panose="020F0502020204030204" pitchFamily="34" charset="0"/>
        <a:ea typeface="+mn-ea"/>
        <a:cs typeface="+mn-cs"/>
      </a:defRPr>
    </a:lvl6pPr>
    <a:lvl7pPr marL="2743200" algn="l" defTabSz="914400" rtl="0" eaLnBrk="1" latinLnBrk="0" hangingPunct="1">
      <a:defRPr sz="2900" kern="1200">
        <a:solidFill>
          <a:schemeClr val="tx1"/>
        </a:solidFill>
        <a:latin typeface="Calibri" panose="020F0502020204030204" pitchFamily="34" charset="0"/>
        <a:ea typeface="+mn-ea"/>
        <a:cs typeface="+mn-cs"/>
      </a:defRPr>
    </a:lvl7pPr>
    <a:lvl8pPr marL="3200400" algn="l" defTabSz="914400" rtl="0" eaLnBrk="1" latinLnBrk="0" hangingPunct="1">
      <a:defRPr sz="2900" kern="1200">
        <a:solidFill>
          <a:schemeClr val="tx1"/>
        </a:solidFill>
        <a:latin typeface="Calibri" panose="020F0502020204030204" pitchFamily="34" charset="0"/>
        <a:ea typeface="+mn-ea"/>
        <a:cs typeface="+mn-cs"/>
      </a:defRPr>
    </a:lvl8pPr>
    <a:lvl9pPr marL="3657600" algn="l" defTabSz="914400" rtl="0" eaLnBrk="1" latinLnBrk="0" hangingPunct="1">
      <a:defRPr sz="29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665" userDrawn="1">
          <p15:clr>
            <a:srgbClr val="A4A3A4"/>
          </p15:clr>
        </p15:guide>
        <p15:guide id="2" pos="5556">
          <p15:clr>
            <a:srgbClr val="A4A3A4"/>
          </p15:clr>
        </p15:guide>
        <p15:guide id="3" pos="398">
          <p15:clr>
            <a:srgbClr val="A4A3A4"/>
          </p15:clr>
        </p15:guide>
        <p15:guide id="4" orient="horz" pos="5111">
          <p15:clr>
            <a:srgbClr val="A4A3A4"/>
          </p15:clr>
        </p15:guide>
        <p15:guide id="5" pos="10682">
          <p15:clr>
            <a:srgbClr val="A4A3A4"/>
          </p15:clr>
        </p15:guide>
        <p15:guide id="6" orient="horz" pos="309">
          <p15:clr>
            <a:srgbClr val="A4A3A4"/>
          </p15:clr>
        </p15:guide>
        <p15:guide id="7" pos="607">
          <p15:clr>
            <a:srgbClr val="A4A3A4"/>
          </p15:clr>
        </p15:guide>
        <p15:guide id="8" orient="horz" pos="514">
          <p15:clr>
            <a:srgbClr val="A4A3A4"/>
          </p15:clr>
        </p15:guide>
        <p15:guide id="9" orient="horz" pos="4918">
          <p15:clr>
            <a:srgbClr val="A4A3A4"/>
          </p15:clr>
        </p15:guide>
        <p15:guide id="10" pos="1047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4F6595"/>
    <a:srgbClr val="505E94"/>
    <a:srgbClr val="4F6395"/>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57" d="100"/>
          <a:sy n="57" d="100"/>
        </p:scale>
        <p:origin x="294" y="66"/>
      </p:cViewPr>
      <p:guideLst>
        <p:guide orient="horz" pos="2665"/>
        <p:guide pos="5556"/>
        <p:guide pos="398"/>
        <p:guide orient="horz" pos="5111"/>
        <p:guide pos="10682"/>
        <p:guide orient="horz" pos="309"/>
        <p:guide pos="607"/>
        <p:guide orient="horz" pos="514"/>
        <p:guide orient="horz" pos="4918"/>
        <p:guide pos="10477"/>
      </p:guideLst>
    </p:cSldViewPr>
  </p:slideViewPr>
  <p:notesTextViewPr>
    <p:cViewPr>
      <p:scale>
        <a:sx n="3" d="2"/>
        <a:sy n="3" d="2"/>
      </p:scale>
      <p:origin x="0" y="0"/>
    </p:cViewPr>
  </p:notesTextViewPr>
  <p:notesViewPr>
    <p:cSldViewPr snapToGrid="0" showGuides="1">
      <p:cViewPr varScale="1">
        <p:scale>
          <a:sx n="85" d="100"/>
          <a:sy n="85" d="100"/>
        </p:scale>
        <p:origin x="249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5BA95095-BB42-4BDF-9C53-67AAFCEC5BFA}" type="datetimeFigureOut">
              <a:rPr lang="en-GB"/>
              <a:pPr>
                <a:defRPr/>
              </a:pPr>
              <a:t>24/01/2022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1F7EE7E4-4E07-40C6-BEE2-05C4D1C7F577}"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defTabSz="1645298"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defTabSz="1645298" eaLnBrk="1" fontAlgn="auto" hangingPunct="1">
              <a:spcBef>
                <a:spcPts val="0"/>
              </a:spcBef>
              <a:spcAft>
                <a:spcPts val="0"/>
              </a:spcAft>
              <a:defRPr sz="1200">
                <a:latin typeface="+mn-lt"/>
              </a:defRPr>
            </a:lvl1pPr>
          </a:lstStyle>
          <a:p>
            <a:pPr>
              <a:defRPr/>
            </a:pPr>
            <a:fld id="{7C2944EB-692A-42E6-BCD3-4ECF94F04F17}" type="datetimeFigureOut">
              <a:rPr lang="en-GB"/>
              <a:pPr>
                <a:defRPr/>
              </a:pPr>
              <a:t>24/01/2022</a:t>
            </a:fld>
            <a:endParaRPr lang="en-GB"/>
          </a:p>
        </p:txBody>
      </p:sp>
      <p:sp>
        <p:nvSpPr>
          <p:cNvPr id="4" name="Slide Image Placeholder 3"/>
          <p:cNvSpPr>
            <a:spLocks noGrp="1" noRot="1" noChangeAspect="1"/>
          </p:cNvSpPr>
          <p:nvPr>
            <p:ph type="sldImg" idx="2"/>
          </p:nvPr>
        </p:nvSpPr>
        <p:spPr>
          <a:xfrm>
            <a:off x="342900" y="1143000"/>
            <a:ext cx="61722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defTabSz="1645298"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defTabSz="1645298" eaLnBrk="1" fontAlgn="auto" hangingPunct="1">
              <a:spcBef>
                <a:spcPts val="0"/>
              </a:spcBef>
              <a:spcAft>
                <a:spcPts val="0"/>
              </a:spcAft>
              <a:defRPr sz="1200">
                <a:latin typeface="+mn-lt"/>
              </a:defRPr>
            </a:lvl1pPr>
          </a:lstStyle>
          <a:p>
            <a:pPr>
              <a:defRPr/>
            </a:pPr>
            <a:fld id="{3841D668-E745-4180-B3B5-A296F34506C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defTabSz="1509713" rtl="0" eaLnBrk="0" fontAlgn="base" hangingPunct="0">
      <a:spcBef>
        <a:spcPct val="30000"/>
      </a:spcBef>
      <a:spcAft>
        <a:spcPct val="0"/>
      </a:spcAft>
      <a:defRPr sz="1900" kern="1200">
        <a:solidFill>
          <a:schemeClr val="tx1"/>
        </a:solidFill>
        <a:latin typeface="+mn-lt"/>
        <a:ea typeface="+mn-ea"/>
        <a:cs typeface="+mn-cs"/>
      </a:defRPr>
    </a:lvl1pPr>
    <a:lvl2pPr marL="754063" algn="l" defTabSz="1509713" rtl="0" eaLnBrk="0" fontAlgn="base" hangingPunct="0">
      <a:spcBef>
        <a:spcPct val="30000"/>
      </a:spcBef>
      <a:spcAft>
        <a:spcPct val="0"/>
      </a:spcAft>
      <a:defRPr sz="1900" kern="1200">
        <a:solidFill>
          <a:schemeClr val="tx1"/>
        </a:solidFill>
        <a:latin typeface="+mn-lt"/>
        <a:ea typeface="+mn-ea"/>
        <a:cs typeface="+mn-cs"/>
      </a:defRPr>
    </a:lvl2pPr>
    <a:lvl3pPr marL="1509713" algn="l" defTabSz="1509713" rtl="0" eaLnBrk="0" fontAlgn="base" hangingPunct="0">
      <a:spcBef>
        <a:spcPct val="30000"/>
      </a:spcBef>
      <a:spcAft>
        <a:spcPct val="0"/>
      </a:spcAft>
      <a:defRPr sz="1900" kern="1200">
        <a:solidFill>
          <a:schemeClr val="tx1"/>
        </a:solidFill>
        <a:latin typeface="+mn-lt"/>
        <a:ea typeface="+mn-ea"/>
        <a:cs typeface="+mn-cs"/>
      </a:defRPr>
    </a:lvl3pPr>
    <a:lvl4pPr marL="2265363" algn="l" defTabSz="1509713" rtl="0" eaLnBrk="0" fontAlgn="base" hangingPunct="0">
      <a:spcBef>
        <a:spcPct val="30000"/>
      </a:spcBef>
      <a:spcAft>
        <a:spcPct val="0"/>
      </a:spcAft>
      <a:defRPr sz="1900" kern="1200">
        <a:solidFill>
          <a:schemeClr val="tx1"/>
        </a:solidFill>
        <a:latin typeface="+mn-lt"/>
        <a:ea typeface="+mn-ea"/>
        <a:cs typeface="+mn-cs"/>
      </a:defRPr>
    </a:lvl4pPr>
    <a:lvl5pPr marL="3021013" algn="l" defTabSz="1509713" rtl="0" eaLnBrk="0" fontAlgn="base" hangingPunct="0">
      <a:spcBef>
        <a:spcPct val="30000"/>
      </a:spcBef>
      <a:spcAft>
        <a:spcPct val="0"/>
      </a:spcAft>
      <a:defRPr sz="1900" kern="1200">
        <a:solidFill>
          <a:schemeClr val="tx1"/>
        </a:solidFill>
        <a:latin typeface="+mn-lt"/>
        <a:ea typeface="+mn-ea"/>
        <a:cs typeface="+mn-cs"/>
      </a:defRPr>
    </a:lvl5pPr>
    <a:lvl6pPr marL="3778839" algn="l" defTabSz="1511535" rtl="0" eaLnBrk="1" latinLnBrk="0" hangingPunct="1">
      <a:defRPr sz="1984" kern="1200">
        <a:solidFill>
          <a:schemeClr val="tx1"/>
        </a:solidFill>
        <a:latin typeface="+mn-lt"/>
        <a:ea typeface="+mn-ea"/>
        <a:cs typeface="+mn-cs"/>
      </a:defRPr>
    </a:lvl6pPr>
    <a:lvl7pPr marL="4534606" algn="l" defTabSz="1511535" rtl="0" eaLnBrk="1" latinLnBrk="0" hangingPunct="1">
      <a:defRPr sz="1984" kern="1200">
        <a:solidFill>
          <a:schemeClr val="tx1"/>
        </a:solidFill>
        <a:latin typeface="+mn-lt"/>
        <a:ea typeface="+mn-ea"/>
        <a:cs typeface="+mn-cs"/>
      </a:defRPr>
    </a:lvl7pPr>
    <a:lvl8pPr marL="5290373" algn="l" defTabSz="1511535" rtl="0" eaLnBrk="1" latinLnBrk="0" hangingPunct="1">
      <a:defRPr sz="1984" kern="1200">
        <a:solidFill>
          <a:schemeClr val="tx1"/>
        </a:solidFill>
        <a:latin typeface="+mn-lt"/>
        <a:ea typeface="+mn-ea"/>
        <a:cs typeface="+mn-cs"/>
      </a:defRPr>
    </a:lvl8pPr>
    <a:lvl9pPr marL="6046143" algn="l" defTabSz="1511535" rtl="0" eaLnBrk="1" latinLnBrk="0" hangingPunct="1">
      <a:defRPr sz="198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5038" y="1443483"/>
            <a:ext cx="13230225" cy="3070719"/>
          </a:xfrm>
        </p:spPr>
        <p:txBody>
          <a:bodyPr anchor="b"/>
          <a:lstStyle>
            <a:lvl1pPr algn="ctr">
              <a:defRPr sz="7717"/>
            </a:lvl1pPr>
          </a:lstStyle>
          <a:p>
            <a:r>
              <a:rPr lang="en-US"/>
              <a:t>Click to edit Master title style</a:t>
            </a:r>
            <a:endParaRPr lang="en-US" dirty="0"/>
          </a:p>
        </p:txBody>
      </p:sp>
      <p:sp>
        <p:nvSpPr>
          <p:cNvPr id="3" name="Subtitle 2"/>
          <p:cNvSpPr>
            <a:spLocks noGrp="1"/>
          </p:cNvSpPr>
          <p:nvPr>
            <p:ph type="subTitle" idx="1"/>
          </p:nvPr>
        </p:nvSpPr>
        <p:spPr>
          <a:xfrm>
            <a:off x="2205038" y="4632621"/>
            <a:ext cx="13230225" cy="2129494"/>
          </a:xfrm>
        </p:spPr>
        <p:txBody>
          <a:bodyPr/>
          <a:lstStyle>
            <a:lvl1pPr marL="0" indent="0" algn="ctr">
              <a:buNone/>
              <a:defRPr sz="3087"/>
            </a:lvl1pPr>
            <a:lvl2pPr marL="588005" indent="0" algn="ctr">
              <a:buNone/>
              <a:defRPr sz="2572"/>
            </a:lvl2pPr>
            <a:lvl3pPr marL="1176010" indent="0" algn="ctr">
              <a:buNone/>
              <a:defRPr sz="2315"/>
            </a:lvl3pPr>
            <a:lvl4pPr marL="1764015" indent="0" algn="ctr">
              <a:buNone/>
              <a:defRPr sz="2058"/>
            </a:lvl4pPr>
            <a:lvl5pPr marL="2352020" indent="0" algn="ctr">
              <a:buNone/>
              <a:defRPr sz="2058"/>
            </a:lvl5pPr>
            <a:lvl6pPr marL="2940025" indent="0" algn="ctr">
              <a:buNone/>
              <a:defRPr sz="2058"/>
            </a:lvl6pPr>
            <a:lvl7pPr marL="3528030" indent="0" algn="ctr">
              <a:buNone/>
              <a:defRPr sz="2058"/>
            </a:lvl7pPr>
            <a:lvl8pPr marL="4116034" indent="0" algn="ctr">
              <a:buNone/>
              <a:defRPr sz="2058"/>
            </a:lvl8pPr>
            <a:lvl9pPr marL="4704039" indent="0" algn="ctr">
              <a:buNone/>
              <a:defRPr sz="205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223A497-279E-4FF5-A8F9-00A1047A8CDC}" type="datetimeFigureOut">
              <a:rPr lang="en-US"/>
              <a:pPr>
                <a:defRPr/>
              </a:pPr>
              <a:t>1/24/2022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246C85-7BD6-4C71-8CD0-D3D5EC38B8B1}" type="slidenum">
              <a:rPr lang="en-US"/>
              <a:pPr>
                <a:defRPr/>
              </a:pPr>
              <a:t>‹#›</a:t>
            </a:fld>
            <a:endParaRPr lang="en-US"/>
          </a:p>
        </p:txBody>
      </p:sp>
    </p:spTree>
    <p:extLst>
      <p:ext uri="{BB962C8B-B14F-4D97-AF65-F5344CB8AC3E}">
        <p14:creationId xmlns:p14="http://schemas.microsoft.com/office/powerpoint/2010/main" val="87816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9437D44-17DB-4189-BC48-2F65455FE64A}" type="datetimeFigureOut">
              <a:rPr lang="en-US"/>
              <a:pPr>
                <a:defRPr/>
              </a:pPr>
              <a:t>1/24/2022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31C640-CFDD-48BD-877A-B62ECAE03B52}" type="slidenum">
              <a:rPr lang="en-US"/>
              <a:pPr>
                <a:defRPr/>
              </a:pPr>
              <a:t>‹#›</a:t>
            </a:fld>
            <a:endParaRPr lang="en-US"/>
          </a:p>
        </p:txBody>
      </p:sp>
    </p:spTree>
    <p:extLst>
      <p:ext uri="{BB962C8B-B14F-4D97-AF65-F5344CB8AC3E}">
        <p14:creationId xmlns:p14="http://schemas.microsoft.com/office/powerpoint/2010/main" val="10964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623840" y="469592"/>
            <a:ext cx="3803690" cy="747466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12771" y="469592"/>
            <a:ext cx="11190565" cy="74746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013DF52-C910-467D-B477-D1591C198168}" type="datetimeFigureOut">
              <a:rPr lang="en-US"/>
              <a:pPr>
                <a:defRPr/>
              </a:pPr>
              <a:t>1/24/2022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89F81C-9D1B-45E9-B90C-32267B5EEC1F}" type="slidenum">
              <a:rPr lang="en-US"/>
              <a:pPr>
                <a:defRPr/>
              </a:pPr>
              <a:t>‹#›</a:t>
            </a:fld>
            <a:endParaRPr lang="en-US"/>
          </a:p>
        </p:txBody>
      </p:sp>
    </p:spTree>
    <p:extLst>
      <p:ext uri="{BB962C8B-B14F-4D97-AF65-F5344CB8AC3E}">
        <p14:creationId xmlns:p14="http://schemas.microsoft.com/office/powerpoint/2010/main" val="29074903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3280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8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2"/>
          <p:cNvSpPr/>
          <p:nvPr userDrawn="1"/>
        </p:nvSpPr>
        <p:spPr bwMode="auto">
          <a:xfrm>
            <a:off x="882650" y="563563"/>
            <a:ext cx="15857538" cy="7662862"/>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736" dirty="0">
                <a:latin typeface="Twinkl" pitchFamily="50" charset="0"/>
              </a:rPr>
              <a:t> </a:t>
            </a:r>
          </a:p>
        </p:txBody>
      </p:sp>
      <p:sp>
        <p:nvSpPr>
          <p:cNvPr id="8" name="Title 5"/>
          <p:cNvSpPr>
            <a:spLocks noGrp="1"/>
          </p:cNvSpPr>
          <p:nvPr>
            <p:ph type="title"/>
          </p:nvPr>
        </p:nvSpPr>
        <p:spPr>
          <a:xfrm>
            <a:off x="882014" y="615912"/>
            <a:ext cx="15857894" cy="1278787"/>
          </a:xfrm>
          <a:prstGeom prst="rect">
            <a:avLst/>
          </a:prstGeom>
        </p:spPr>
        <p:txBody>
          <a:bodyPr>
            <a:noAutofit/>
          </a:bodyPr>
          <a:lstStyle>
            <a:lvl1pPr>
              <a:defRPr sz="4667">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522867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329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763588" y="523875"/>
            <a:ext cx="16113125" cy="7772400"/>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92943" eaLnBrk="1" fontAlgn="auto" hangingPunct="1">
              <a:spcBef>
                <a:spcPts val="0"/>
              </a:spcBef>
              <a:spcAft>
                <a:spcPts val="0"/>
              </a:spcAft>
              <a:defRPr/>
            </a:pPr>
            <a:r>
              <a:rPr lang="en-GB" sz="1575" dirty="0">
                <a:latin typeface="Twinkl" pitchFamily="50" charset="0"/>
              </a:rPr>
              <a:t> </a:t>
            </a:r>
          </a:p>
        </p:txBody>
      </p:sp>
    </p:spTree>
    <p:extLst>
      <p:ext uri="{BB962C8B-B14F-4D97-AF65-F5344CB8AC3E}">
        <p14:creationId xmlns:p14="http://schemas.microsoft.com/office/powerpoint/2010/main" val="238007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B3DC85A-1B55-43AA-9260-CDBCB6E789A7}" type="datetimeFigureOut">
              <a:rPr lang="en-US"/>
              <a:pPr>
                <a:defRPr/>
              </a:pPr>
              <a:t>1/24/2022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BEE338-1365-431D-B1B8-71875FA9BA3C}" type="slidenum">
              <a:rPr lang="en-US"/>
              <a:pPr>
                <a:defRPr/>
              </a:pPr>
              <a:t>‹#›</a:t>
            </a:fld>
            <a:endParaRPr lang="en-US"/>
          </a:p>
        </p:txBody>
      </p:sp>
    </p:spTree>
    <p:extLst>
      <p:ext uri="{BB962C8B-B14F-4D97-AF65-F5344CB8AC3E}">
        <p14:creationId xmlns:p14="http://schemas.microsoft.com/office/powerpoint/2010/main" val="2786018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03583" y="2198914"/>
            <a:ext cx="15214759" cy="3668937"/>
          </a:xfrm>
        </p:spPr>
        <p:txBody>
          <a:bodyPr anchor="b"/>
          <a:lstStyle>
            <a:lvl1pPr>
              <a:defRPr sz="7717"/>
            </a:lvl1pPr>
          </a:lstStyle>
          <a:p>
            <a:r>
              <a:rPr lang="en-US"/>
              <a:t>Click to edit Master title style</a:t>
            </a:r>
            <a:endParaRPr lang="en-US" dirty="0"/>
          </a:p>
        </p:txBody>
      </p:sp>
      <p:sp>
        <p:nvSpPr>
          <p:cNvPr id="3" name="Text Placeholder 2"/>
          <p:cNvSpPr>
            <a:spLocks noGrp="1"/>
          </p:cNvSpPr>
          <p:nvPr>
            <p:ph type="body" idx="1"/>
          </p:nvPr>
        </p:nvSpPr>
        <p:spPr>
          <a:xfrm>
            <a:off x="1203583" y="5902560"/>
            <a:ext cx="15214759" cy="1929407"/>
          </a:xfrm>
        </p:spPr>
        <p:txBody>
          <a:bodyPr/>
          <a:lstStyle>
            <a:lvl1pPr marL="0" indent="0">
              <a:buNone/>
              <a:defRPr sz="3087">
                <a:solidFill>
                  <a:schemeClr val="tx1">
                    <a:tint val="75000"/>
                  </a:schemeClr>
                </a:solidFill>
              </a:defRPr>
            </a:lvl1pPr>
            <a:lvl2pPr marL="588005" indent="0">
              <a:buNone/>
              <a:defRPr sz="2572">
                <a:solidFill>
                  <a:schemeClr val="tx1">
                    <a:tint val="75000"/>
                  </a:schemeClr>
                </a:solidFill>
              </a:defRPr>
            </a:lvl2pPr>
            <a:lvl3pPr marL="1176010" indent="0">
              <a:buNone/>
              <a:defRPr sz="2315">
                <a:solidFill>
                  <a:schemeClr val="tx1">
                    <a:tint val="75000"/>
                  </a:schemeClr>
                </a:solidFill>
              </a:defRPr>
            </a:lvl3pPr>
            <a:lvl4pPr marL="1764015" indent="0">
              <a:buNone/>
              <a:defRPr sz="2058">
                <a:solidFill>
                  <a:schemeClr val="tx1">
                    <a:tint val="75000"/>
                  </a:schemeClr>
                </a:solidFill>
              </a:defRPr>
            </a:lvl4pPr>
            <a:lvl5pPr marL="2352020" indent="0">
              <a:buNone/>
              <a:defRPr sz="2058">
                <a:solidFill>
                  <a:schemeClr val="tx1">
                    <a:tint val="75000"/>
                  </a:schemeClr>
                </a:solidFill>
              </a:defRPr>
            </a:lvl5pPr>
            <a:lvl6pPr marL="2940025" indent="0">
              <a:buNone/>
              <a:defRPr sz="2058">
                <a:solidFill>
                  <a:schemeClr val="tx1">
                    <a:tint val="75000"/>
                  </a:schemeClr>
                </a:solidFill>
              </a:defRPr>
            </a:lvl6pPr>
            <a:lvl7pPr marL="3528030" indent="0">
              <a:buNone/>
              <a:defRPr sz="2058">
                <a:solidFill>
                  <a:schemeClr val="tx1">
                    <a:tint val="75000"/>
                  </a:schemeClr>
                </a:solidFill>
              </a:defRPr>
            </a:lvl7pPr>
            <a:lvl8pPr marL="4116034" indent="0">
              <a:buNone/>
              <a:defRPr sz="2058">
                <a:solidFill>
                  <a:schemeClr val="tx1">
                    <a:tint val="75000"/>
                  </a:schemeClr>
                </a:solidFill>
              </a:defRPr>
            </a:lvl8pPr>
            <a:lvl9pPr marL="4704039" indent="0">
              <a:buNone/>
              <a:defRPr sz="2058">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7CE634A-B878-48A8-A744-448061EA986D}" type="datetimeFigureOut">
              <a:rPr lang="en-US"/>
              <a:pPr>
                <a:defRPr/>
              </a:pPr>
              <a:t>1/24/2022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EFF1F3-F3A0-44C9-811E-CBD75CDEB82C}" type="slidenum">
              <a:rPr lang="en-US"/>
              <a:pPr>
                <a:defRPr/>
              </a:pPr>
              <a:t>‹#›</a:t>
            </a:fld>
            <a:endParaRPr lang="en-US"/>
          </a:p>
        </p:txBody>
      </p:sp>
    </p:spTree>
    <p:extLst>
      <p:ext uri="{BB962C8B-B14F-4D97-AF65-F5344CB8AC3E}">
        <p14:creationId xmlns:p14="http://schemas.microsoft.com/office/powerpoint/2010/main" val="227927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12770"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930402" y="2347957"/>
            <a:ext cx="7497128" cy="55963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27F5F448-0ECC-406C-93BC-2C2E94585C11}" type="datetimeFigureOut">
              <a:rPr lang="en-US"/>
              <a:pPr>
                <a:defRPr/>
              </a:pPr>
              <a:t>1/24/2022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B3C0899-E8B7-4C45-93B9-C4CE438FEA06}" type="slidenum">
              <a:rPr lang="en-US"/>
              <a:pPr>
                <a:defRPr/>
              </a:pPr>
              <a:t>‹#›</a:t>
            </a:fld>
            <a:endParaRPr lang="en-US"/>
          </a:p>
        </p:txBody>
      </p:sp>
    </p:spTree>
    <p:extLst>
      <p:ext uri="{BB962C8B-B14F-4D97-AF65-F5344CB8AC3E}">
        <p14:creationId xmlns:p14="http://schemas.microsoft.com/office/powerpoint/2010/main" val="52081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5068" y="469592"/>
            <a:ext cx="15214759" cy="170482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15069" y="2162163"/>
            <a:ext cx="7462673"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4" name="Content Placeholder 3"/>
          <p:cNvSpPr>
            <a:spLocks noGrp="1"/>
          </p:cNvSpPr>
          <p:nvPr>
            <p:ph sz="half" idx="2"/>
          </p:nvPr>
        </p:nvSpPr>
        <p:spPr>
          <a:xfrm>
            <a:off x="1215069" y="3221805"/>
            <a:ext cx="7462673"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930402" y="2162163"/>
            <a:ext cx="7499425" cy="1059642"/>
          </a:xfrm>
        </p:spPr>
        <p:txBody>
          <a:bodyPr anchor="b"/>
          <a:lstStyle>
            <a:lvl1pPr marL="0" indent="0">
              <a:buNone/>
              <a:defRPr sz="3087" b="1"/>
            </a:lvl1pPr>
            <a:lvl2pPr marL="588005" indent="0">
              <a:buNone/>
              <a:defRPr sz="2572" b="1"/>
            </a:lvl2pPr>
            <a:lvl3pPr marL="1176010" indent="0">
              <a:buNone/>
              <a:defRPr sz="2315" b="1"/>
            </a:lvl3pPr>
            <a:lvl4pPr marL="1764015" indent="0">
              <a:buNone/>
              <a:defRPr sz="2058" b="1"/>
            </a:lvl4pPr>
            <a:lvl5pPr marL="2352020" indent="0">
              <a:buNone/>
              <a:defRPr sz="2058" b="1"/>
            </a:lvl5pPr>
            <a:lvl6pPr marL="2940025" indent="0">
              <a:buNone/>
              <a:defRPr sz="2058" b="1"/>
            </a:lvl6pPr>
            <a:lvl7pPr marL="3528030" indent="0">
              <a:buNone/>
              <a:defRPr sz="2058" b="1"/>
            </a:lvl7pPr>
            <a:lvl8pPr marL="4116034" indent="0">
              <a:buNone/>
              <a:defRPr sz="2058" b="1"/>
            </a:lvl8pPr>
            <a:lvl9pPr marL="4704039" indent="0">
              <a:buNone/>
              <a:defRPr sz="2058" b="1"/>
            </a:lvl9pPr>
          </a:lstStyle>
          <a:p>
            <a:pPr lvl="0"/>
            <a:r>
              <a:rPr lang="en-US"/>
              <a:t>Edit Master text styles</a:t>
            </a:r>
          </a:p>
        </p:txBody>
      </p:sp>
      <p:sp>
        <p:nvSpPr>
          <p:cNvPr id="6" name="Content Placeholder 5"/>
          <p:cNvSpPr>
            <a:spLocks noGrp="1"/>
          </p:cNvSpPr>
          <p:nvPr>
            <p:ph sz="quarter" idx="4"/>
          </p:nvPr>
        </p:nvSpPr>
        <p:spPr>
          <a:xfrm>
            <a:off x="8930402" y="3221805"/>
            <a:ext cx="7499425" cy="47387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FE2732-D743-4693-BF96-133B519B6976}" type="datetimeFigureOut">
              <a:rPr lang="en-US"/>
              <a:pPr>
                <a:defRPr/>
              </a:pPr>
              <a:t>1/24/2022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7621B-2E24-47B1-8F0F-70A321248C8A}" type="slidenum">
              <a:rPr lang="en-US"/>
              <a:pPr>
                <a:defRPr/>
              </a:pPr>
              <a:t>‹#›</a:t>
            </a:fld>
            <a:endParaRPr lang="en-US"/>
          </a:p>
        </p:txBody>
      </p:sp>
    </p:spTree>
    <p:extLst>
      <p:ext uri="{BB962C8B-B14F-4D97-AF65-F5344CB8AC3E}">
        <p14:creationId xmlns:p14="http://schemas.microsoft.com/office/powerpoint/2010/main" val="2656563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96F7AD0F-E160-4AB0-9A91-FD5335077C81}" type="datetimeFigureOut">
              <a:rPr lang="en-US"/>
              <a:pPr>
                <a:defRPr/>
              </a:pPr>
              <a:t>1/24/2022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CCA75F5-C3B2-4390-8ABA-A9D0D8DDF036}" type="slidenum">
              <a:rPr lang="en-US"/>
              <a:pPr>
                <a:defRPr/>
              </a:pPr>
              <a:t>‹#›</a:t>
            </a:fld>
            <a:endParaRPr lang="en-US"/>
          </a:p>
        </p:txBody>
      </p:sp>
    </p:spTree>
    <p:extLst>
      <p:ext uri="{BB962C8B-B14F-4D97-AF65-F5344CB8AC3E}">
        <p14:creationId xmlns:p14="http://schemas.microsoft.com/office/powerpoint/2010/main" val="2087622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0307662-28F4-40FE-AEDB-7824FC0B0F2C}" type="datetimeFigureOut">
              <a:rPr lang="en-US"/>
              <a:pPr>
                <a:defRPr/>
              </a:pPr>
              <a:t>1/24/2022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FA3B60-DB17-4A0F-9BE3-20D651A25499}" type="slidenum">
              <a:rPr lang="en-US"/>
              <a:pPr>
                <a:defRPr/>
              </a:pPr>
              <a:t>‹#›</a:t>
            </a:fld>
            <a:endParaRPr lang="en-US"/>
          </a:p>
        </p:txBody>
      </p:sp>
    </p:spTree>
    <p:extLst>
      <p:ext uri="{BB962C8B-B14F-4D97-AF65-F5344CB8AC3E}">
        <p14:creationId xmlns:p14="http://schemas.microsoft.com/office/powerpoint/2010/main" val="668232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Content Placeholder 2"/>
          <p:cNvSpPr>
            <a:spLocks noGrp="1"/>
          </p:cNvSpPr>
          <p:nvPr>
            <p:ph idx="1"/>
          </p:nvPr>
        </p:nvSpPr>
        <p:spPr>
          <a:xfrm>
            <a:off x="7499425" y="1269939"/>
            <a:ext cx="8930402" cy="6268023"/>
          </a:xfrm>
        </p:spPr>
        <p:txBody>
          <a:bodyPr/>
          <a:lstStyle>
            <a:lvl1pPr>
              <a:defRPr sz="4116"/>
            </a:lvl1pPr>
            <a:lvl2pPr>
              <a:defRPr sz="3601"/>
            </a:lvl2pPr>
            <a:lvl3pPr>
              <a:defRPr sz="3087"/>
            </a:lvl3pPr>
            <a:lvl4pPr>
              <a:defRPr sz="2572"/>
            </a:lvl4pPr>
            <a:lvl5pPr>
              <a:defRPr sz="2572"/>
            </a:lvl5pPr>
            <a:lvl6pPr>
              <a:defRPr sz="2572"/>
            </a:lvl6pPr>
            <a:lvl7pPr>
              <a:defRPr sz="2572"/>
            </a:lvl7pPr>
            <a:lvl8pPr>
              <a:defRPr sz="2572"/>
            </a:lvl8pPr>
            <a:lvl9pPr>
              <a:defRPr sz="257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F42355E-1516-4DB0-9292-59258D9475D2}" type="datetimeFigureOut">
              <a:rPr lang="en-US"/>
              <a:pPr>
                <a:defRPr/>
              </a:pPr>
              <a:t>1/24/2022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0FB1E-F689-4A2B-B97B-B7AB30D1C028}" type="slidenum">
              <a:rPr lang="en-US"/>
              <a:pPr>
                <a:defRPr/>
              </a:pPr>
              <a:t>‹#›</a:t>
            </a:fld>
            <a:endParaRPr lang="en-US"/>
          </a:p>
        </p:txBody>
      </p:sp>
    </p:spTree>
    <p:extLst>
      <p:ext uri="{BB962C8B-B14F-4D97-AF65-F5344CB8AC3E}">
        <p14:creationId xmlns:p14="http://schemas.microsoft.com/office/powerpoint/2010/main" val="14749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5069" y="588010"/>
            <a:ext cx="5689455" cy="2058035"/>
          </a:xfrm>
        </p:spPr>
        <p:txBody>
          <a:bodyPr anchor="b"/>
          <a:lstStyle>
            <a:lvl1pPr>
              <a:defRPr sz="4116"/>
            </a:lvl1pPr>
          </a:lstStyle>
          <a:p>
            <a:r>
              <a:rPr lang="en-US"/>
              <a:t>Click to edit Master title style</a:t>
            </a:r>
            <a:endParaRPr lang="en-US" dirty="0"/>
          </a:p>
        </p:txBody>
      </p:sp>
      <p:sp>
        <p:nvSpPr>
          <p:cNvPr id="3" name="Picture Placeholder 2"/>
          <p:cNvSpPr>
            <a:spLocks noGrp="1" noChangeAspect="1"/>
          </p:cNvSpPr>
          <p:nvPr>
            <p:ph type="pic" idx="1"/>
          </p:nvPr>
        </p:nvSpPr>
        <p:spPr>
          <a:xfrm>
            <a:off x="7499425" y="1269939"/>
            <a:ext cx="8930402" cy="6268023"/>
          </a:xfrm>
        </p:spPr>
        <p:txBody>
          <a:bodyPr rtlCol="0">
            <a:normAutofit/>
          </a:bodyPr>
          <a:lstStyle>
            <a:lvl1pPr marL="0" indent="0">
              <a:buNone/>
              <a:defRPr sz="4116"/>
            </a:lvl1pPr>
            <a:lvl2pPr marL="588005" indent="0">
              <a:buNone/>
              <a:defRPr sz="3601"/>
            </a:lvl2pPr>
            <a:lvl3pPr marL="1176010" indent="0">
              <a:buNone/>
              <a:defRPr sz="3087"/>
            </a:lvl3pPr>
            <a:lvl4pPr marL="1764015" indent="0">
              <a:buNone/>
              <a:defRPr sz="2572"/>
            </a:lvl4pPr>
            <a:lvl5pPr marL="2352020" indent="0">
              <a:buNone/>
              <a:defRPr sz="2572"/>
            </a:lvl5pPr>
            <a:lvl6pPr marL="2940025" indent="0">
              <a:buNone/>
              <a:defRPr sz="2572"/>
            </a:lvl6pPr>
            <a:lvl7pPr marL="3528030" indent="0">
              <a:buNone/>
              <a:defRPr sz="2572"/>
            </a:lvl7pPr>
            <a:lvl8pPr marL="4116034" indent="0">
              <a:buNone/>
              <a:defRPr sz="2572"/>
            </a:lvl8pPr>
            <a:lvl9pPr marL="4704039" indent="0">
              <a:buNone/>
              <a:defRPr sz="2572"/>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215069" y="2646045"/>
            <a:ext cx="5689455" cy="4902126"/>
          </a:xfrm>
        </p:spPr>
        <p:txBody>
          <a:bodyPr/>
          <a:lstStyle>
            <a:lvl1pPr marL="0" indent="0">
              <a:buNone/>
              <a:defRPr sz="2058"/>
            </a:lvl1pPr>
            <a:lvl2pPr marL="588005" indent="0">
              <a:buNone/>
              <a:defRPr sz="1801"/>
            </a:lvl2pPr>
            <a:lvl3pPr marL="1176010" indent="0">
              <a:buNone/>
              <a:defRPr sz="1543"/>
            </a:lvl3pPr>
            <a:lvl4pPr marL="1764015" indent="0">
              <a:buNone/>
              <a:defRPr sz="1286"/>
            </a:lvl4pPr>
            <a:lvl5pPr marL="2352020" indent="0">
              <a:buNone/>
              <a:defRPr sz="1286"/>
            </a:lvl5pPr>
            <a:lvl6pPr marL="2940025" indent="0">
              <a:buNone/>
              <a:defRPr sz="1286"/>
            </a:lvl6pPr>
            <a:lvl7pPr marL="3528030" indent="0">
              <a:buNone/>
              <a:defRPr sz="1286"/>
            </a:lvl7pPr>
            <a:lvl8pPr marL="4116034" indent="0">
              <a:buNone/>
              <a:defRPr sz="1286"/>
            </a:lvl8pPr>
            <a:lvl9pPr marL="4704039" indent="0">
              <a:buNone/>
              <a:defRPr sz="1286"/>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62EDE19-CBB5-41A0-9E18-04B1DABEE7C7}" type="datetimeFigureOut">
              <a:rPr lang="en-US"/>
              <a:pPr>
                <a:defRPr/>
              </a:pPr>
              <a:t>1/24/2022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FD2711-5403-4971-A632-62635683B0EE}" type="slidenum">
              <a:rPr lang="en-US"/>
              <a:pPr>
                <a:defRPr/>
              </a:pPr>
              <a:t>‹#›</a:t>
            </a:fld>
            <a:endParaRPr lang="en-US"/>
          </a:p>
        </p:txBody>
      </p:sp>
    </p:spTree>
    <p:extLst>
      <p:ext uri="{BB962C8B-B14F-4D97-AF65-F5344CB8AC3E}">
        <p14:creationId xmlns:p14="http://schemas.microsoft.com/office/powerpoint/2010/main" val="247500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2850" y="469900"/>
            <a:ext cx="152146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1212850" y="2347913"/>
            <a:ext cx="152146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212850" y="8175625"/>
            <a:ext cx="3968750" cy="468313"/>
          </a:xfrm>
          <a:prstGeom prst="rect">
            <a:avLst/>
          </a:prstGeom>
        </p:spPr>
        <p:txBody>
          <a:bodyPr vert="horz" lIns="91440" tIns="45720" rIns="91440" bIns="45720" rtlCol="0" anchor="ctr"/>
          <a:lstStyle>
            <a:lvl1pPr algn="l" defTabSz="1510940">
              <a:defRPr sz="1543">
                <a:solidFill>
                  <a:schemeClr val="tx1">
                    <a:tint val="75000"/>
                  </a:schemeClr>
                </a:solidFill>
              </a:defRPr>
            </a:lvl1pPr>
          </a:lstStyle>
          <a:p>
            <a:pPr>
              <a:defRPr/>
            </a:pPr>
            <a:fld id="{4DB9DE52-2268-4205-A194-14557303BE1B}" type="datetimeFigureOut">
              <a:rPr lang="en-US"/>
              <a:pPr>
                <a:defRPr/>
              </a:pPr>
              <a:t>1/24/2022</a:t>
            </a:fld>
            <a:endParaRPr lang="en-US"/>
          </a:p>
        </p:txBody>
      </p:sp>
      <p:sp>
        <p:nvSpPr>
          <p:cNvPr id="5" name="Footer Placeholder 4"/>
          <p:cNvSpPr>
            <a:spLocks noGrp="1"/>
          </p:cNvSpPr>
          <p:nvPr>
            <p:ph type="ftr" sz="quarter" idx="3"/>
          </p:nvPr>
        </p:nvSpPr>
        <p:spPr>
          <a:xfrm>
            <a:off x="5843588" y="8175625"/>
            <a:ext cx="5953125" cy="468313"/>
          </a:xfrm>
          <a:prstGeom prst="rect">
            <a:avLst/>
          </a:prstGeom>
        </p:spPr>
        <p:txBody>
          <a:bodyPr vert="horz" lIns="91440" tIns="45720" rIns="91440" bIns="45720" rtlCol="0" anchor="ctr"/>
          <a:lstStyle>
            <a:lvl1pPr algn="ctr" defTabSz="1510940">
              <a:defRPr sz="1543">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2458700" y="8175625"/>
            <a:ext cx="3968750" cy="468313"/>
          </a:xfrm>
          <a:prstGeom prst="rect">
            <a:avLst/>
          </a:prstGeom>
        </p:spPr>
        <p:txBody>
          <a:bodyPr vert="horz" lIns="91440" tIns="45720" rIns="91440" bIns="45720" rtlCol="0" anchor="ctr"/>
          <a:lstStyle>
            <a:lvl1pPr algn="r" defTabSz="1510940">
              <a:defRPr sz="1543">
                <a:solidFill>
                  <a:schemeClr val="tx1">
                    <a:tint val="75000"/>
                  </a:schemeClr>
                </a:solidFill>
              </a:defRPr>
            </a:lvl1pPr>
          </a:lstStyle>
          <a:p>
            <a:pPr>
              <a:defRPr/>
            </a:pPr>
            <a:fld id="{4EEE3655-4BA1-483E-83DC-68E19A5B04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 id="2147484445" r:id="rId12"/>
    <p:sldLayoutId id="2147484446" r:id="rId13"/>
    <p:sldLayoutId id="2147484447" r:id="rId14"/>
    <p:sldLayoutId id="2147484448" r:id="rId15"/>
    <p:sldLayoutId id="2147484449" r:id="rId16"/>
  </p:sldLayoutIdLst>
  <p:txStyles>
    <p:titleStyle>
      <a:lvl1pPr algn="l" defTabSz="1174750" rtl="0" eaLnBrk="1" fontAlgn="base" hangingPunct="1">
        <a:lnSpc>
          <a:spcPct val="90000"/>
        </a:lnSpc>
        <a:spcBef>
          <a:spcPct val="0"/>
        </a:spcBef>
        <a:spcAft>
          <a:spcPct val="0"/>
        </a:spcAft>
        <a:defRPr sz="5600" kern="1200">
          <a:solidFill>
            <a:schemeClr val="tx1"/>
          </a:solidFill>
          <a:latin typeface="+mj-lt"/>
          <a:ea typeface="+mj-ea"/>
          <a:cs typeface="+mj-cs"/>
        </a:defRPr>
      </a:lvl1pPr>
      <a:lvl2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2pPr>
      <a:lvl3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3pPr>
      <a:lvl4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4pPr>
      <a:lvl5pPr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5pPr>
      <a:lvl6pPr marL="4572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6pPr>
      <a:lvl7pPr marL="9144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7pPr>
      <a:lvl8pPr marL="13716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8pPr>
      <a:lvl9pPr marL="1828800" algn="l" defTabSz="1174750" rtl="0" eaLnBrk="1" fontAlgn="base" hangingPunct="1">
        <a:lnSpc>
          <a:spcPct val="90000"/>
        </a:lnSpc>
        <a:spcBef>
          <a:spcPct val="0"/>
        </a:spcBef>
        <a:spcAft>
          <a:spcPct val="0"/>
        </a:spcAft>
        <a:defRPr sz="5600">
          <a:solidFill>
            <a:schemeClr val="tx1"/>
          </a:solidFill>
          <a:latin typeface="Calibri Light" panose="020F0302020204030204" pitchFamily="34" charset="0"/>
        </a:defRPr>
      </a:lvl9pPr>
    </p:titleStyle>
    <p:bodyStyle>
      <a:lvl1pPr marL="293688" indent="-293688" algn="l" defTabSz="1174750" rtl="0" eaLnBrk="1" fontAlgn="base" hangingPunct="1">
        <a:lnSpc>
          <a:spcPct val="90000"/>
        </a:lnSpc>
        <a:spcBef>
          <a:spcPts val="1288"/>
        </a:spcBef>
        <a:spcAft>
          <a:spcPct val="0"/>
        </a:spcAft>
        <a:buFont typeface="Arial" panose="020B0604020202020204" pitchFamily="34" charset="0"/>
        <a:buChar char="•"/>
        <a:defRPr sz="3600" kern="1200">
          <a:solidFill>
            <a:schemeClr val="tx1"/>
          </a:solidFill>
          <a:latin typeface="+mn-lt"/>
          <a:ea typeface="+mn-ea"/>
          <a:cs typeface="+mn-cs"/>
        </a:defRPr>
      </a:lvl1pPr>
      <a:lvl2pPr marL="881063" indent="-293688" algn="l" defTabSz="1174750" rtl="0" eaLnBrk="1" fontAlgn="base" hangingPunct="1">
        <a:lnSpc>
          <a:spcPct val="90000"/>
        </a:lnSpc>
        <a:spcBef>
          <a:spcPts val="638"/>
        </a:spcBef>
        <a:spcAft>
          <a:spcPct val="0"/>
        </a:spcAft>
        <a:buFont typeface="Arial" panose="020B0604020202020204" pitchFamily="34" charset="0"/>
        <a:buChar char="•"/>
        <a:defRPr sz="3000" kern="1200">
          <a:solidFill>
            <a:schemeClr val="tx1"/>
          </a:solidFill>
          <a:latin typeface="+mn-lt"/>
          <a:ea typeface="+mn-ea"/>
          <a:cs typeface="+mn-cs"/>
        </a:defRPr>
      </a:lvl2pPr>
      <a:lvl3pPr marL="1468438" indent="-293688" algn="l" defTabSz="1174750" rtl="0" eaLnBrk="1" fontAlgn="base" hangingPunct="1">
        <a:lnSpc>
          <a:spcPct val="90000"/>
        </a:lnSpc>
        <a:spcBef>
          <a:spcPts val="638"/>
        </a:spcBef>
        <a:spcAft>
          <a:spcPct val="0"/>
        </a:spcAft>
        <a:buFont typeface="Arial" panose="020B0604020202020204" pitchFamily="34" charset="0"/>
        <a:buChar char="•"/>
        <a:defRPr sz="2500" kern="1200">
          <a:solidFill>
            <a:schemeClr val="tx1"/>
          </a:solidFill>
          <a:latin typeface="+mn-lt"/>
          <a:ea typeface="+mn-ea"/>
          <a:cs typeface="+mn-cs"/>
        </a:defRPr>
      </a:lvl3pPr>
      <a:lvl4pPr marL="2057400"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4pPr>
      <a:lvl5pPr marL="2644775" indent="-293688" algn="l" defTabSz="1174750" rtl="0" eaLnBrk="1" fontAlgn="base" hangingPunct="1">
        <a:lnSpc>
          <a:spcPct val="90000"/>
        </a:lnSpc>
        <a:spcBef>
          <a:spcPts val="638"/>
        </a:spcBef>
        <a:spcAft>
          <a:spcPct val="0"/>
        </a:spcAft>
        <a:buFont typeface="Arial" panose="020B0604020202020204" pitchFamily="34" charset="0"/>
        <a:buChar char="•"/>
        <a:defRPr sz="2300" kern="1200">
          <a:solidFill>
            <a:schemeClr val="tx1"/>
          </a:solidFill>
          <a:latin typeface="+mn-lt"/>
          <a:ea typeface="+mn-ea"/>
          <a:cs typeface="+mn-cs"/>
        </a:defRPr>
      </a:lvl5pPr>
      <a:lvl6pPr marL="323402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6pPr>
      <a:lvl7pPr marL="382203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7pPr>
      <a:lvl8pPr marL="4410037"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8pPr>
      <a:lvl9pPr marL="4998042" indent="-294002" algn="l" defTabSz="1176010" rtl="0" eaLnBrk="1" latinLnBrk="0" hangingPunct="1">
        <a:lnSpc>
          <a:spcPct val="90000"/>
        </a:lnSpc>
        <a:spcBef>
          <a:spcPts val="643"/>
        </a:spcBef>
        <a:buFont typeface="Arial" panose="020B0604020202020204" pitchFamily="34" charset="0"/>
        <a:buChar char="•"/>
        <a:defRPr sz="2315" kern="1200">
          <a:solidFill>
            <a:schemeClr val="tx1"/>
          </a:solidFill>
          <a:latin typeface="+mn-lt"/>
          <a:ea typeface="+mn-ea"/>
          <a:cs typeface="+mn-cs"/>
        </a:defRPr>
      </a:lvl9pPr>
    </p:bodyStyle>
    <p:otherStyle>
      <a:defPPr>
        <a:defRPr lang="en-US"/>
      </a:defPPr>
      <a:lvl1pPr marL="0" algn="l" defTabSz="1176010" rtl="0" eaLnBrk="1" latinLnBrk="0" hangingPunct="1">
        <a:defRPr sz="2315" kern="1200">
          <a:solidFill>
            <a:schemeClr val="tx1"/>
          </a:solidFill>
          <a:latin typeface="+mn-lt"/>
          <a:ea typeface="+mn-ea"/>
          <a:cs typeface="+mn-cs"/>
        </a:defRPr>
      </a:lvl1pPr>
      <a:lvl2pPr marL="588005" algn="l" defTabSz="1176010" rtl="0" eaLnBrk="1" latinLnBrk="0" hangingPunct="1">
        <a:defRPr sz="2315" kern="1200">
          <a:solidFill>
            <a:schemeClr val="tx1"/>
          </a:solidFill>
          <a:latin typeface="+mn-lt"/>
          <a:ea typeface="+mn-ea"/>
          <a:cs typeface="+mn-cs"/>
        </a:defRPr>
      </a:lvl2pPr>
      <a:lvl3pPr marL="1176010" algn="l" defTabSz="1176010" rtl="0" eaLnBrk="1" latinLnBrk="0" hangingPunct="1">
        <a:defRPr sz="2315" kern="1200">
          <a:solidFill>
            <a:schemeClr val="tx1"/>
          </a:solidFill>
          <a:latin typeface="+mn-lt"/>
          <a:ea typeface="+mn-ea"/>
          <a:cs typeface="+mn-cs"/>
        </a:defRPr>
      </a:lvl3pPr>
      <a:lvl4pPr marL="1764015" algn="l" defTabSz="1176010" rtl="0" eaLnBrk="1" latinLnBrk="0" hangingPunct="1">
        <a:defRPr sz="2315" kern="1200">
          <a:solidFill>
            <a:schemeClr val="tx1"/>
          </a:solidFill>
          <a:latin typeface="+mn-lt"/>
          <a:ea typeface="+mn-ea"/>
          <a:cs typeface="+mn-cs"/>
        </a:defRPr>
      </a:lvl4pPr>
      <a:lvl5pPr marL="2352020" algn="l" defTabSz="1176010" rtl="0" eaLnBrk="1" latinLnBrk="0" hangingPunct="1">
        <a:defRPr sz="2315" kern="1200">
          <a:solidFill>
            <a:schemeClr val="tx1"/>
          </a:solidFill>
          <a:latin typeface="+mn-lt"/>
          <a:ea typeface="+mn-ea"/>
          <a:cs typeface="+mn-cs"/>
        </a:defRPr>
      </a:lvl5pPr>
      <a:lvl6pPr marL="2940025" algn="l" defTabSz="1176010" rtl="0" eaLnBrk="1" latinLnBrk="0" hangingPunct="1">
        <a:defRPr sz="2315" kern="1200">
          <a:solidFill>
            <a:schemeClr val="tx1"/>
          </a:solidFill>
          <a:latin typeface="+mn-lt"/>
          <a:ea typeface="+mn-ea"/>
          <a:cs typeface="+mn-cs"/>
        </a:defRPr>
      </a:lvl6pPr>
      <a:lvl7pPr marL="3528030" algn="l" defTabSz="1176010" rtl="0" eaLnBrk="1" latinLnBrk="0" hangingPunct="1">
        <a:defRPr sz="2315" kern="1200">
          <a:solidFill>
            <a:schemeClr val="tx1"/>
          </a:solidFill>
          <a:latin typeface="+mn-lt"/>
          <a:ea typeface="+mn-ea"/>
          <a:cs typeface="+mn-cs"/>
        </a:defRPr>
      </a:lvl7pPr>
      <a:lvl8pPr marL="4116034" algn="l" defTabSz="1176010" rtl="0" eaLnBrk="1" latinLnBrk="0" hangingPunct="1">
        <a:defRPr sz="2315" kern="1200">
          <a:solidFill>
            <a:schemeClr val="tx1"/>
          </a:solidFill>
          <a:latin typeface="+mn-lt"/>
          <a:ea typeface="+mn-ea"/>
          <a:cs typeface="+mn-cs"/>
        </a:defRPr>
      </a:lvl8pPr>
      <a:lvl9pPr marL="4704039" algn="l" defTabSz="1176010" rtl="0" eaLnBrk="1" latinLnBrk="0" hangingPunct="1">
        <a:defRPr sz="231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twinkl.co.uk/resources/ks1-twinkl-originals-key-stage-1/twinkl-educational-publishing-fiction-story-books-story-primary-resources-english-key-stage-1/the-runaway-iceberg-fiction-ks1-twinkl-originals" TargetMode="External"/><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www.twinkl.co.uk/resources/ks1-twinkl-originals-key-stage-1/twinkl-educational-publishing-fiction-story-books-story-primary-resources-english-key-stage-1/the-runaway-iceberg-fiction-ks1-twinkl-originals" TargetMode="External"/><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p:nvSpPr>
        <p:spPr>
          <a:xfrm>
            <a:off x="15892041" y="173620"/>
            <a:ext cx="1551007" cy="1064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3" y="700088"/>
            <a:ext cx="6757987"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With a huge flip of its tail, the whale smashed the ice and cleared the way. Gaspar and Rossi bobbed along behind it, glad to finally be on their way back to safety.</a:t>
            </a:r>
          </a:p>
        </p:txBody>
      </p:sp>
      <p:sp>
        <p:nvSpPr>
          <p:cNvPr id="8" name="Rectangle 4"/>
          <p:cNvSpPr>
            <a:spLocks noChangeArrowheads="1"/>
          </p:cNvSpPr>
          <p:nvPr/>
        </p:nvSpPr>
        <p:spPr bwMode="auto">
          <a:xfrm>
            <a:off x="9918701" y="7406044"/>
            <a:ext cx="585811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The sun shone brightly in the sky as Gaspar and Rossi headed for home.</a:t>
            </a:r>
          </a:p>
        </p:txBody>
      </p:sp>
      <p:sp>
        <p:nvSpPr>
          <p:cNvPr id="10" name="Rectangle 4"/>
          <p:cNvSpPr>
            <a:spLocks noChangeArrowheads="1"/>
          </p:cNvSpPr>
          <p:nvPr/>
        </p:nvSpPr>
        <p:spPr bwMode="auto">
          <a:xfrm>
            <a:off x="9835575" y="700088"/>
            <a:ext cx="6757987"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“Land ahoy!” squawked the snow petrel. </a:t>
            </a:r>
          </a:p>
          <a:p>
            <a:pPr marL="97200" indent="-457200"/>
            <a:endParaRPr lang="en-GB" altLang="en-US" sz="2000" dirty="0">
              <a:latin typeface="Twinkl" pitchFamily="2" charset="0"/>
            </a:endParaRPr>
          </a:p>
          <a:p>
            <a:pPr marL="97200" indent="-457200"/>
            <a:r>
              <a:rPr lang="en-GB" altLang="en-US" sz="2000" dirty="0">
                <a:latin typeface="Twinkl" pitchFamily="2" charset="0"/>
              </a:rPr>
              <a:t>“It’s all been a great adventure,” said Rossi, grinning. “We’re just like real explorers!”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5954477"/>
            <a:ext cx="2557509"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two penguins turned to face each other in shock. The iceberg was getting smaller…</a:t>
            </a:r>
          </a:p>
        </p:txBody>
      </p:sp>
      <p:sp>
        <p:nvSpPr>
          <p:cNvPr id="6" name="Rectangle 4"/>
          <p:cNvSpPr>
            <a:spLocks noChangeArrowheads="1"/>
          </p:cNvSpPr>
          <p:nvPr/>
        </p:nvSpPr>
        <p:spPr bwMode="auto">
          <a:xfrm>
            <a:off x="880489" y="700088"/>
            <a:ext cx="573867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“Hey! Stick to your side, Captain!” laughed Rossi as Gaspar’s tail feathers tickled her feet.</a:t>
            </a:r>
          </a:p>
        </p:txBody>
      </p:sp>
      <p:sp>
        <p:nvSpPr>
          <p:cNvPr id="8" name="Rectangle 4"/>
          <p:cNvSpPr>
            <a:spLocks noChangeArrowheads="1"/>
          </p:cNvSpPr>
          <p:nvPr/>
        </p:nvSpPr>
        <p:spPr bwMode="auto">
          <a:xfrm>
            <a:off x="9918701" y="700088"/>
            <a:ext cx="6563648"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…and smaller!</a:t>
            </a:r>
          </a:p>
        </p:txBody>
      </p:sp>
      <p:sp>
        <p:nvSpPr>
          <p:cNvPr id="9" name="Rectangle 4"/>
          <p:cNvSpPr>
            <a:spLocks noChangeArrowheads="1"/>
          </p:cNvSpPr>
          <p:nvPr/>
        </p:nvSpPr>
        <p:spPr bwMode="auto">
          <a:xfrm>
            <a:off x="9835575" y="1346403"/>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“It’s melting!” shrieked Gaspar. “We need to move faster!”</a:t>
            </a:r>
          </a:p>
        </p:txBody>
      </p:sp>
      <p:sp>
        <p:nvSpPr>
          <p:cNvPr id="11" name="Rectangle 4"/>
          <p:cNvSpPr>
            <a:spLocks noChangeArrowheads="1"/>
          </p:cNvSpPr>
          <p:nvPr/>
        </p:nvSpPr>
        <p:spPr bwMode="auto">
          <a:xfrm>
            <a:off x="4808959" y="3086932"/>
            <a:ext cx="2680625"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“I’m right on the edge!” grumbled Gaspar.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3"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silverfish swam quicker...</a:t>
            </a:r>
          </a:p>
        </p:txBody>
      </p:sp>
      <p:sp>
        <p:nvSpPr>
          <p:cNvPr id="7" name="Rectangle 4"/>
          <p:cNvSpPr>
            <a:spLocks noChangeArrowheads="1"/>
          </p:cNvSpPr>
          <p:nvPr/>
        </p:nvSpPr>
        <p:spPr bwMode="auto">
          <a:xfrm>
            <a:off x="9835575" y="2235199"/>
            <a:ext cx="6757987" cy="55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400" dirty="0">
                <a:latin typeface="Twinkl" pitchFamily="2" charset="0"/>
              </a:rPr>
              <a:t>“Gaspar! Gaspar! Gaspar!”</a:t>
            </a:r>
          </a:p>
        </p:txBody>
      </p:sp>
      <p:sp>
        <p:nvSpPr>
          <p:cNvPr id="9" name="Rectangle 4"/>
          <p:cNvSpPr>
            <a:spLocks noChangeArrowheads="1"/>
          </p:cNvSpPr>
          <p:nvPr/>
        </p:nvSpPr>
        <p:spPr bwMode="auto">
          <a:xfrm>
            <a:off x="9918701" y="1900857"/>
            <a:ext cx="6563648"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silverfish started to cheer. </a:t>
            </a:r>
          </a:p>
        </p:txBody>
      </p:sp>
      <p:sp>
        <p:nvSpPr>
          <p:cNvPr id="10" name="Rectangle 4"/>
          <p:cNvSpPr>
            <a:spLocks noChangeArrowheads="1"/>
          </p:cNvSpPr>
          <p:nvPr/>
        </p:nvSpPr>
        <p:spPr bwMode="auto">
          <a:xfrm>
            <a:off x="9835575" y="700088"/>
            <a:ext cx="6173249"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“We’ll have to swim from here,” said Rossi. “You can do this, Gaspar. I know you can. You are the captain, after all!”</a:t>
            </a:r>
          </a:p>
        </p:txBody>
      </p:sp>
      <p:sp>
        <p:nvSpPr>
          <p:cNvPr id="12" name="Rectangle 4"/>
          <p:cNvSpPr>
            <a:spLocks noChangeArrowheads="1"/>
          </p:cNvSpPr>
          <p:nvPr/>
        </p:nvSpPr>
        <p:spPr bwMode="auto">
          <a:xfrm>
            <a:off x="963613" y="4341835"/>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…and the blue whale helped to push...</a:t>
            </a:r>
          </a:p>
        </p:txBody>
      </p:sp>
      <p:sp>
        <p:nvSpPr>
          <p:cNvPr id="13" name="Rectangle 4"/>
          <p:cNvSpPr>
            <a:spLocks noChangeArrowheads="1"/>
          </p:cNvSpPr>
          <p:nvPr/>
        </p:nvSpPr>
        <p:spPr bwMode="auto">
          <a:xfrm>
            <a:off x="963613" y="7807325"/>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…but the ice was melting too fast.</a:t>
            </a:r>
          </a:p>
        </p:txBody>
      </p:sp>
      <p:sp>
        <p:nvSpPr>
          <p:cNvPr id="14" name="Rectangle 4"/>
          <p:cNvSpPr>
            <a:spLocks noChangeArrowheads="1"/>
          </p:cNvSpPr>
          <p:nvPr/>
        </p:nvSpPr>
        <p:spPr bwMode="auto">
          <a:xfrm>
            <a:off x="9918702" y="7499548"/>
            <a:ext cx="5789872"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Soon, everyone had joined in, and Gaspar began to feel braver.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4" y="700088"/>
            <a:ext cx="4686560"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Gaspar gulped. Then, with one big jump, he sploshed into the water. </a:t>
            </a:r>
          </a:p>
        </p:txBody>
      </p:sp>
      <p:sp>
        <p:nvSpPr>
          <p:cNvPr id="8" name="Rectangle 4"/>
          <p:cNvSpPr>
            <a:spLocks noChangeArrowheads="1"/>
          </p:cNvSpPr>
          <p:nvPr/>
        </p:nvSpPr>
        <p:spPr bwMode="auto">
          <a:xfrm>
            <a:off x="880488" y="1622408"/>
            <a:ext cx="4674151"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a:t>
            </a:r>
            <a:r>
              <a:rPr lang="en-GB" altLang="en-US" sz="2000" dirty="0" err="1">
                <a:latin typeface="Twinkl" pitchFamily="2" charset="0"/>
              </a:rPr>
              <a:t>Brrrr</a:t>
            </a:r>
            <a:r>
              <a:rPr lang="en-GB" altLang="en-US" sz="2000" dirty="0">
                <a:latin typeface="Twinkl" pitchFamily="2" charset="0"/>
              </a:rPr>
              <a:t>!” he spluttered. “It’s so chilly!”</a:t>
            </a:r>
          </a:p>
          <a:p>
            <a:pPr marL="97200" indent="-457200"/>
            <a:endParaRPr lang="en-GB" altLang="en-US" sz="2000" dirty="0">
              <a:latin typeface="Twinkl" pitchFamily="2" charset="0"/>
            </a:endParaRPr>
          </a:p>
          <a:p>
            <a:pPr marL="97200" indent="-457200"/>
            <a:r>
              <a:rPr lang="en-GB" altLang="en-US" sz="2000" dirty="0">
                <a:latin typeface="Twinkl" pitchFamily="2" charset="0"/>
              </a:rPr>
              <a:t>“Use your flippers!” shouted Rossi as she dived in over Gaspar’s head.</a:t>
            </a:r>
          </a:p>
        </p:txBody>
      </p:sp>
      <p:sp>
        <p:nvSpPr>
          <p:cNvPr id="11" name="Rectangle 4"/>
          <p:cNvSpPr>
            <a:spLocks noChangeArrowheads="1"/>
          </p:cNvSpPr>
          <p:nvPr/>
        </p:nvSpPr>
        <p:spPr bwMode="auto">
          <a:xfrm>
            <a:off x="9835575" y="700088"/>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a:t>
            </a:r>
            <a:r>
              <a:rPr lang="en-GB" altLang="en-US" sz="2000" dirty="0" err="1">
                <a:latin typeface="Twinkl" pitchFamily="2" charset="0"/>
              </a:rPr>
              <a:t>Wheeeeee</a:t>
            </a:r>
            <a:r>
              <a:rPr lang="en-GB" altLang="en-US" sz="2000" dirty="0">
                <a:latin typeface="Twinkl" pitchFamily="2" charset="0"/>
              </a:rPr>
              <a:t>!” said Rossi, as she headed for home. Gaspar flapped his flippers and followed nervously behind.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00088"/>
            <a:ext cx="5928506"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It wasn’t long before Rossi and Gaspar were back home with their families.</a:t>
            </a:r>
          </a:p>
        </p:txBody>
      </p:sp>
      <p:sp>
        <p:nvSpPr>
          <p:cNvPr id="10" name="Rectangle 4"/>
          <p:cNvSpPr>
            <a:spLocks noChangeArrowheads="1"/>
          </p:cNvSpPr>
          <p:nvPr/>
        </p:nvSpPr>
        <p:spPr bwMode="auto">
          <a:xfrm>
            <a:off x="9835576" y="700088"/>
            <a:ext cx="6227840"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“You did it, Captain!” said Rossi. “You got us through our most dangerous adventure yet.”</a:t>
            </a:r>
          </a:p>
          <a:p>
            <a:pPr marL="97200" indent="-457200"/>
            <a:endParaRPr lang="en-GB" altLang="en-US" sz="2000" dirty="0">
              <a:latin typeface="Twinkl" pitchFamily="2" charset="0"/>
            </a:endParaRPr>
          </a:p>
          <a:p>
            <a:pPr marL="97200" indent="-457200"/>
            <a:r>
              <a:rPr lang="en-GB" altLang="en-US" sz="2000" dirty="0">
                <a:latin typeface="Twinkl" pitchFamily="2" charset="0"/>
              </a:rPr>
              <a:t>“I guess I did!” agreed Gaspar, feeling proud. “But I couldn’t have done it without my trusty first mate.”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p:nvSpPr>
        <p:spPr>
          <a:xfrm>
            <a:off x="8044646" y="3889093"/>
            <a:ext cx="1551007" cy="10648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Rectangle 4"/>
          <p:cNvSpPr>
            <a:spLocks noChangeArrowheads="1"/>
          </p:cNvSpPr>
          <p:nvPr/>
        </p:nvSpPr>
        <p:spPr bwMode="auto">
          <a:xfrm>
            <a:off x="880488" y="700088"/>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“Land ahoy!” shouted Rossi, looking out to sea with her telescope. “Shall we dive in and explore, Captain?”</a:t>
            </a:r>
          </a:p>
        </p:txBody>
      </p:sp>
      <p:sp>
        <p:nvSpPr>
          <p:cNvPr id="13" name="Rectangle 4"/>
          <p:cNvSpPr>
            <a:spLocks noChangeArrowheads="1"/>
          </p:cNvSpPr>
          <p:nvPr/>
        </p:nvSpPr>
        <p:spPr bwMode="auto">
          <a:xfrm>
            <a:off x="9835575"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“You know I don’t like swimming,” Gaspar said with a sigh.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00088"/>
            <a:ext cx="6078632" cy="1725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Suddenly, a cracking sound came from below them.</a:t>
            </a:r>
          </a:p>
          <a:p>
            <a:endParaRPr lang="en-GB" altLang="en-US" sz="2000" dirty="0">
              <a:latin typeface="Twinkl" pitchFamily="2" charset="0"/>
            </a:endParaRPr>
          </a:p>
          <a:p>
            <a:r>
              <a:rPr lang="en-GB" altLang="en-US" sz="2000" dirty="0">
                <a:latin typeface="Twinkl" pitchFamily="2" charset="0"/>
              </a:rPr>
              <a:t>Before they had realised what was happening, a chunk of ice had broken off and Gaspar and Rossi were floating out to sea on an iceberg. </a:t>
            </a:r>
          </a:p>
        </p:txBody>
      </p:sp>
      <p:sp>
        <p:nvSpPr>
          <p:cNvPr id="11" name="Rectangle 4"/>
          <p:cNvSpPr>
            <a:spLocks noChangeArrowheads="1"/>
          </p:cNvSpPr>
          <p:nvPr/>
        </p:nvSpPr>
        <p:spPr bwMode="auto">
          <a:xfrm>
            <a:off x="9918701" y="1291539"/>
            <a:ext cx="656364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But Gaspar was afraid. “I can’t!” he cried, peering into the deep, dark sea below.</a:t>
            </a:r>
          </a:p>
        </p:txBody>
      </p:sp>
      <p:sp>
        <p:nvSpPr>
          <p:cNvPr id="12" name="Rectangle 4"/>
          <p:cNvSpPr>
            <a:spLocks noChangeArrowheads="1"/>
          </p:cNvSpPr>
          <p:nvPr/>
        </p:nvSpPr>
        <p:spPr bwMode="auto">
          <a:xfrm>
            <a:off x="9835575"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“Quick – swim!” shouted Rossi.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3" y="700088"/>
            <a:ext cx="6569951"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iceberg floated out farther and farther until they could no longer see land. </a:t>
            </a:r>
          </a:p>
        </p:txBody>
      </p:sp>
      <p:sp>
        <p:nvSpPr>
          <p:cNvPr id="9" name="Rectangle 4"/>
          <p:cNvSpPr>
            <a:spLocks noChangeArrowheads="1"/>
          </p:cNvSpPr>
          <p:nvPr/>
        </p:nvSpPr>
        <p:spPr bwMode="auto">
          <a:xfrm>
            <a:off x="880488" y="1622408"/>
            <a:ext cx="616175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“What are we going to do?” asked Gaspar, trembling.</a:t>
            </a:r>
          </a:p>
        </p:txBody>
      </p:sp>
      <p:sp>
        <p:nvSpPr>
          <p:cNvPr id="10" name="Rectangle 4"/>
          <p:cNvSpPr>
            <a:spLocks noChangeArrowheads="1"/>
          </p:cNvSpPr>
          <p:nvPr/>
        </p:nvSpPr>
        <p:spPr bwMode="auto">
          <a:xfrm>
            <a:off x="9918701" y="1610157"/>
            <a:ext cx="6563648"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solidFill>
                  <a:schemeClr val="bg1"/>
                </a:solidFill>
                <a:latin typeface="Twinkl" pitchFamily="2" charset="0"/>
              </a:rPr>
              <a:t>Gaspar took a deep breath. “I guess we could use our flippers to row back,” he said. “But which way is home?”</a:t>
            </a:r>
          </a:p>
        </p:txBody>
      </p:sp>
      <p:sp>
        <p:nvSpPr>
          <p:cNvPr id="12" name="Rectangle 4"/>
          <p:cNvSpPr>
            <a:spLocks noChangeArrowheads="1"/>
          </p:cNvSpPr>
          <p:nvPr/>
        </p:nvSpPr>
        <p:spPr bwMode="auto">
          <a:xfrm>
            <a:off x="880487" y="7406044"/>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“We’re brave explorers, remember,” said Rossi, holding Gaspar’s flippers. “We will find a way.”</a:t>
            </a:r>
          </a:p>
        </p:txBody>
      </p:sp>
      <p:sp>
        <p:nvSpPr>
          <p:cNvPr id="13" name="Rectangle 4"/>
          <p:cNvSpPr>
            <a:spLocks noChangeArrowheads="1"/>
          </p:cNvSpPr>
          <p:nvPr/>
        </p:nvSpPr>
        <p:spPr bwMode="auto">
          <a:xfrm>
            <a:off x="880487" y="1930185"/>
            <a:ext cx="616175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“How will we ever get back?”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Rectangle 4"/>
          <p:cNvSpPr>
            <a:spLocks noChangeArrowheads="1"/>
          </p:cNvSpPr>
          <p:nvPr/>
        </p:nvSpPr>
        <p:spPr bwMode="auto">
          <a:xfrm>
            <a:off x="880488" y="700088"/>
            <a:ext cx="6757987"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“Lift me up!” said Rossi. She climbed onto Gaspar’s head but she was still not high enough to see land.</a:t>
            </a:r>
          </a:p>
        </p:txBody>
      </p:sp>
      <p:sp>
        <p:nvSpPr>
          <p:cNvPr id="11" name="Rectangle 4"/>
          <p:cNvSpPr>
            <a:spLocks noChangeArrowheads="1"/>
          </p:cNvSpPr>
          <p:nvPr/>
        </p:nvSpPr>
        <p:spPr bwMode="auto">
          <a:xfrm>
            <a:off x="12048741" y="5722465"/>
            <a:ext cx="4131125"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Gaspar jumped...</a:t>
            </a:r>
          </a:p>
        </p:txBody>
      </p:sp>
      <p:sp>
        <p:nvSpPr>
          <p:cNvPr id="12" name="Rectangle 4"/>
          <p:cNvSpPr>
            <a:spLocks noChangeArrowheads="1"/>
          </p:cNvSpPr>
          <p:nvPr/>
        </p:nvSpPr>
        <p:spPr bwMode="auto">
          <a:xfrm>
            <a:off x="9835575" y="700088"/>
            <a:ext cx="4562813"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“Try jumping!” she suggested, giving him a little nudge with her foot.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7" name="Straight Connector 6"/>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4"/>
          <p:cNvSpPr>
            <a:spLocks noChangeArrowheads="1"/>
          </p:cNvSpPr>
          <p:nvPr/>
        </p:nvSpPr>
        <p:spPr bwMode="auto">
          <a:xfrm>
            <a:off x="963613"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algn="ctr"/>
            <a:r>
              <a:rPr lang="en-GB" altLang="en-US" sz="2000" dirty="0">
                <a:solidFill>
                  <a:schemeClr val="bg1"/>
                </a:solidFill>
                <a:latin typeface="Twinkl" pitchFamily="2" charset="0"/>
              </a:rPr>
              <a:t>....and they both landed on the ice with a thud.</a:t>
            </a:r>
          </a:p>
        </p:txBody>
      </p:sp>
      <p:sp>
        <p:nvSpPr>
          <p:cNvPr id="10" name="Rectangle 4"/>
          <p:cNvSpPr>
            <a:spLocks noChangeArrowheads="1"/>
          </p:cNvSpPr>
          <p:nvPr/>
        </p:nvSpPr>
        <p:spPr bwMode="auto">
          <a:xfrm>
            <a:off x="9835576" y="700088"/>
            <a:ext cx="6337022"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“Need some help finding your way?” asked a snow petrel from above.</a:t>
            </a:r>
          </a:p>
          <a:p>
            <a:pPr marL="97200" indent="-457200"/>
            <a:endParaRPr lang="en-GB" altLang="en-US" sz="2000" dirty="0">
              <a:latin typeface="Twinkl" pitchFamily="2" charset="0"/>
            </a:endParaRPr>
          </a:p>
          <a:p>
            <a:pPr marL="97200" indent="-457200"/>
            <a:r>
              <a:rPr lang="en-GB" altLang="en-US" sz="2000" dirty="0">
                <a:latin typeface="Twinkl" pitchFamily="2" charset="0"/>
              </a:rPr>
              <a:t>“Oh, yes, please!” called Gaspar. “Which way is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Rectangle 4"/>
          <p:cNvSpPr>
            <a:spLocks noChangeArrowheads="1"/>
          </p:cNvSpPr>
          <p:nvPr/>
        </p:nvSpPr>
        <p:spPr bwMode="auto">
          <a:xfrm>
            <a:off x="963614" y="7147378"/>
            <a:ext cx="5928506" cy="11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Gaspar and Rossi used their flippers to row as hard as they could but the current kept pushing them the wrong way.</a:t>
            </a:r>
          </a:p>
        </p:txBody>
      </p:sp>
      <p:sp>
        <p:nvSpPr>
          <p:cNvPr id="10" name="Rectangle 4"/>
          <p:cNvSpPr>
            <a:spLocks noChangeArrowheads="1"/>
          </p:cNvSpPr>
          <p:nvPr/>
        </p:nvSpPr>
        <p:spPr bwMode="auto">
          <a:xfrm>
            <a:off x="2380282" y="700088"/>
            <a:ext cx="3650569" cy="80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“It’s this way,” called the snow petrel, flying high above them.</a:t>
            </a:r>
          </a:p>
        </p:txBody>
      </p:sp>
      <p:sp>
        <p:nvSpPr>
          <p:cNvPr id="12" name="Rectangle 4"/>
          <p:cNvSpPr>
            <a:spLocks noChangeArrowheads="1"/>
          </p:cNvSpPr>
          <p:nvPr/>
        </p:nvSpPr>
        <p:spPr bwMode="auto">
          <a:xfrm>
            <a:off x="11137482" y="700088"/>
            <a:ext cx="4126085"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“Need us to give you a push?” asked an Antarctic silverfish from below.</a:t>
            </a:r>
          </a:p>
          <a:p>
            <a:pPr marL="97200" indent="-457200" algn="ctr"/>
            <a:endParaRPr lang="en-GB" altLang="en-US" sz="2000" dirty="0">
              <a:latin typeface="Twinkl" pitchFamily="2" charset="0"/>
            </a:endParaRPr>
          </a:p>
          <a:p>
            <a:pPr marL="97200" indent="-457200" algn="ctr"/>
            <a:r>
              <a:rPr lang="en-GB" altLang="en-US" sz="2000" dirty="0">
                <a:latin typeface="Twinkl" pitchFamily="2" charset="0"/>
              </a:rPr>
              <a:t>“Oh, yes, please!” called Gaspar.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p:cNvCxnSpPr/>
          <p:nvPr/>
        </p:nvCxnSpPr>
        <p:spPr>
          <a:xfrm>
            <a:off x="8820150" y="0"/>
            <a:ext cx="0" cy="8820150"/>
          </a:xfrm>
          <a:prstGeom prst="line">
            <a:avLst/>
          </a:prstGeom>
          <a:ln w="3175">
            <a:solidFill>
              <a:schemeClr val="bg1">
                <a:lumMod val="65000"/>
                <a:alpha val="44000"/>
              </a:schemeClr>
            </a:solidFill>
          </a:ln>
          <a:effectLst>
            <a:outerShdw blurRad="12700" dist="12700" algn="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Rectangle 4"/>
          <p:cNvSpPr>
            <a:spLocks noChangeArrowheads="1"/>
          </p:cNvSpPr>
          <p:nvPr/>
        </p:nvSpPr>
        <p:spPr bwMode="auto">
          <a:xfrm>
            <a:off x="963613" y="700088"/>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The silverfish pushed the iceberg along...</a:t>
            </a:r>
          </a:p>
        </p:txBody>
      </p:sp>
      <p:sp>
        <p:nvSpPr>
          <p:cNvPr id="7" name="Rectangle 4"/>
          <p:cNvSpPr>
            <a:spLocks noChangeArrowheads="1"/>
          </p:cNvSpPr>
          <p:nvPr/>
        </p:nvSpPr>
        <p:spPr bwMode="auto">
          <a:xfrm>
            <a:off x="880488" y="4624916"/>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r>
              <a:rPr lang="en-GB" altLang="en-US" sz="2000" dirty="0">
                <a:latin typeface="Twinkl" pitchFamily="2" charset="0"/>
              </a:rPr>
              <a:t>“We’ll never get through here!” exclaimed Gaspar.</a:t>
            </a:r>
          </a:p>
        </p:txBody>
      </p:sp>
      <p:sp>
        <p:nvSpPr>
          <p:cNvPr id="10" name="Rectangle 4"/>
          <p:cNvSpPr>
            <a:spLocks noChangeArrowheads="1"/>
          </p:cNvSpPr>
          <p:nvPr/>
        </p:nvSpPr>
        <p:spPr bwMode="auto">
          <a:xfrm>
            <a:off x="10707577" y="700088"/>
            <a:ext cx="4985894" cy="1418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pPr marL="97200" indent="-457200" algn="ctr"/>
            <a:r>
              <a:rPr lang="en-GB" altLang="en-US" sz="2000" dirty="0">
                <a:latin typeface="Twinkl" pitchFamily="2" charset="0"/>
              </a:rPr>
              <a:t>“Need some help breaking through the ice?” asked a blue whale from the deep. </a:t>
            </a:r>
          </a:p>
          <a:p>
            <a:pPr marL="97200" indent="-457200" algn="ctr"/>
            <a:endParaRPr lang="en-GB" altLang="en-US" sz="2000" dirty="0">
              <a:latin typeface="Twinkl" pitchFamily="2" charset="0"/>
            </a:endParaRPr>
          </a:p>
          <a:p>
            <a:pPr marL="97200" indent="-457200" algn="ctr"/>
            <a:r>
              <a:rPr lang="en-GB" altLang="en-US" sz="2000" dirty="0">
                <a:latin typeface="Twinkl" pitchFamily="2" charset="0"/>
              </a:rPr>
              <a:t>“Oh, yes, please!” called Gaspar.</a:t>
            </a:r>
          </a:p>
        </p:txBody>
      </p:sp>
      <p:sp>
        <p:nvSpPr>
          <p:cNvPr id="11" name="Rectangle 10"/>
          <p:cNvSpPr>
            <a:spLocks noChangeArrowheads="1"/>
          </p:cNvSpPr>
          <p:nvPr/>
        </p:nvSpPr>
        <p:spPr bwMode="auto">
          <a:xfrm>
            <a:off x="963613" y="3983295"/>
            <a:ext cx="6757987" cy="49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2600" rIns="0" bIns="9260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509713"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509713"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509713"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509713" eaLnBrk="0" fontAlgn="base" hangingPunct="0">
              <a:spcBef>
                <a:spcPct val="0"/>
              </a:spcBef>
              <a:spcAft>
                <a:spcPct val="0"/>
              </a:spcAft>
              <a:defRPr sz="2900">
                <a:solidFill>
                  <a:schemeClr val="tx1"/>
                </a:solidFill>
                <a:latin typeface="Calibri" panose="020F0502020204030204" pitchFamily="34" charset="0"/>
              </a:defRPr>
            </a:lvl9pPr>
          </a:lstStyle>
          <a:p>
            <a:r>
              <a:rPr lang="en-GB" altLang="en-US" sz="2000" dirty="0">
                <a:latin typeface="Twinkl" pitchFamily="2" charset="0"/>
              </a:rPr>
              <a:t>…until suddenly, it became stuck.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764-a-christmas-collar-story-powerpoint-english [Compatibility Mode]" id="{A9B69A0B-2A99-4A85-B835-0BFC88B9594C}" vid="{7091B1B5-EA23-4905-99AA-7A80435FA3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Picture Book Powerpoint</Template>
  <TotalTime>174</TotalTime>
  <Words>744</Words>
  <Application>Microsoft Office PowerPoint</Application>
  <PresentationFormat>Custom</PresentationFormat>
  <Paragraphs>56</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Twinkl SemiBold</vt:lpstr>
      <vt:lpstr>Calibri</vt:lpstr>
      <vt:lpstr>Arial</vt:lpstr>
      <vt:lpstr>Twinkl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Georgina Wray</cp:lastModifiedBy>
  <cp:revision>14</cp:revision>
  <dcterms:created xsi:type="dcterms:W3CDTF">2019-12-17T15:36:17Z</dcterms:created>
  <dcterms:modified xsi:type="dcterms:W3CDTF">2022-01-24T11:08:11Z</dcterms:modified>
</cp:coreProperties>
</file>