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2" r:id="rId3"/>
    <p:sldId id="264" r:id="rId4"/>
    <p:sldId id="269" r:id="rId5"/>
    <p:sldId id="270" r:id="rId6"/>
    <p:sldId id="271" r:id="rId7"/>
    <p:sldId id="29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4" r:id="rId36"/>
    <p:sldId id="305" r:id="rId37"/>
    <p:sldId id="257" r:id="rId38"/>
    <p:sldId id="260" r:id="rId39"/>
    <p:sldId id="272" r:id="rId40"/>
    <p:sldId id="306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na Wray" initials="GW" lastIdx="1" clrIdx="0">
    <p:extLst>
      <p:ext uri="{19B8F6BF-5375-455C-9EA6-DF929625EA0E}">
        <p15:presenceInfo xmlns:p15="http://schemas.microsoft.com/office/powerpoint/2012/main" userId="443e71bb2cbd1c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5A97BE8-2B2D-46A0-8EAE-BAE529ED0A7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43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1.png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audio" Target="../media/media7.m4a"/><Relationship Id="rId17" Type="http://schemas.openxmlformats.org/officeDocument/2006/relationships/image" Target="../media/image40.png"/><Relationship Id="rId2" Type="http://schemas.openxmlformats.org/officeDocument/2006/relationships/audio" Target="../media/media2.m4a"/><Relationship Id="rId16" Type="http://schemas.openxmlformats.org/officeDocument/2006/relationships/image" Target="../media/image39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microsoft.com/office/2007/relationships/media" Target="../media/media7.m4a"/><Relationship Id="rId5" Type="http://schemas.microsoft.com/office/2007/relationships/media" Target="../media/media4.m4a"/><Relationship Id="rId15" Type="http://schemas.openxmlformats.org/officeDocument/2006/relationships/image" Target="../media/image38.png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3.m4a"/><Relationship Id="rId9" Type="http://schemas.microsoft.com/office/2007/relationships/media" Target="../media/media6.m4a"/><Relationship Id="rId1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5.png"/><Relationship Id="rId12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0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GB" altLang="en-US" sz="4400" b="1" dirty="0"/>
              <a:t>Monday </a:t>
            </a:r>
            <a:r>
              <a:rPr lang="en-US" altLang="en-US" sz="4400" b="1"/>
              <a:t>25</a:t>
            </a:r>
            <a:r>
              <a:rPr lang="en-US" altLang="en-US" sz="4400" b="1" baseline="30000"/>
              <a:t>th</a:t>
            </a:r>
            <a:r>
              <a:rPr lang="en-US" altLang="en-US" sz="4400" b="1"/>
              <a:t> </a:t>
            </a:r>
            <a:r>
              <a:rPr lang="en-GB" altLang="en-US" sz="4400" b="1"/>
              <a:t>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490E2B5-54B5-47B0-BD9F-6286F3D67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048" y="784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1353-DBA1-4B71-892C-F08EB1D37801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Title 20">
            <a:extLst>
              <a:ext uri="{FF2B5EF4-FFF2-40B4-BE49-F238E27FC236}">
                <a16:creationId xmlns:a16="http://schemas.microsoft.com/office/drawing/2014/main" id="{16147CE2-597C-4C3E-8647-7F27C276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914525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z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2209E2-83C1-4E86-8104-D1FD9D4299E7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0E9AD885-C5DA-4D39-97F9-A2A698A2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1798638"/>
            <a:ext cx="4167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36869E-F8F3-405B-9955-57F49A61F302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CB9A-8718-4E5C-8355-136030B2FB2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84" name="Title 20">
            <a:extLst>
              <a:ext uri="{FF2B5EF4-FFF2-40B4-BE49-F238E27FC236}">
                <a16:creationId xmlns:a16="http://schemas.microsoft.com/office/drawing/2014/main" id="{B514F2DA-51ED-4E1E-AC94-53F0732EAB95}"/>
              </a:ext>
            </a:extLst>
          </p:cNvPr>
          <p:cNvSpPr>
            <a:spLocks/>
          </p:cNvSpPr>
          <p:nvPr/>
        </p:nvSpPr>
        <p:spPr bwMode="auto">
          <a:xfrm>
            <a:off x="2027239" y="19145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zz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B0DF241E-E1DD-4DEA-9AD3-9ECA5B32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43050"/>
            <a:ext cx="1631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67F3D-0A3D-49AA-9CA6-E6AC2109EB89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20">
            <a:extLst>
              <a:ext uri="{FF2B5EF4-FFF2-40B4-BE49-F238E27FC236}">
                <a16:creationId xmlns:a16="http://schemas.microsoft.com/office/drawing/2014/main" id="{C4A15E31-68E1-4130-A0B4-BACB593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1820864"/>
            <a:ext cx="4154487" cy="2903537"/>
          </a:xfrm>
        </p:spPr>
        <p:txBody>
          <a:bodyPr/>
          <a:lstStyle/>
          <a:p>
            <a:pPr eaLnBrk="1" hangingPunct="1"/>
            <a:r>
              <a:rPr lang="en-GB" altLang="en-US" sz="19900"/>
              <a:t>qu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2CE41E-793A-4795-98B1-3D6C31C886E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881B3F07-11FB-46FA-BE1B-80A083B9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736725"/>
            <a:ext cx="2630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88D55E-4643-402F-8BFE-0DF00C169A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A3E162-7CF8-447B-AB56-151184DB2D21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56" name="Title 20">
            <a:extLst>
              <a:ext uri="{FF2B5EF4-FFF2-40B4-BE49-F238E27FC236}">
                <a16:creationId xmlns:a16="http://schemas.microsoft.com/office/drawing/2014/main" id="{D65BF744-1AB6-416E-8E73-388EF2F5D3D7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sh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8A8D1DD6-8D25-419A-A468-1A58B001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2384425"/>
            <a:ext cx="26447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A64D6A-A784-42D4-8095-6E806554A9D0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87F20B-192E-4768-871F-F578C157DE5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2" name="Title 20">
            <a:extLst>
              <a:ext uri="{FF2B5EF4-FFF2-40B4-BE49-F238E27FC236}">
                <a16:creationId xmlns:a16="http://schemas.microsoft.com/office/drawing/2014/main" id="{2B3360C4-5842-49B4-854A-CBC78AD1A269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ch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76582263-945E-456B-B1CE-EBABC6D4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719264"/>
            <a:ext cx="48371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34CB25-A92B-4A6B-A736-3165C0C3498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0AF2D-F0BE-4E3A-82E5-1E655C75E124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180" name="Title 20">
            <a:extLst>
              <a:ext uri="{FF2B5EF4-FFF2-40B4-BE49-F238E27FC236}">
                <a16:creationId xmlns:a16="http://schemas.microsoft.com/office/drawing/2014/main" id="{9E59B215-5AD4-4A38-98B1-F6B4E8984957}"/>
              </a:ext>
            </a:extLst>
          </p:cNvPr>
          <p:cNvSpPr>
            <a:spLocks/>
          </p:cNvSpPr>
          <p:nvPr/>
        </p:nvSpPr>
        <p:spPr bwMode="auto">
          <a:xfrm>
            <a:off x="2027239" y="2147888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th</a:t>
            </a:r>
          </a:p>
        </p:txBody>
      </p:sp>
      <p:pic>
        <p:nvPicPr>
          <p:cNvPr id="50181" name="Picture 1">
            <a:extLst>
              <a:ext uri="{FF2B5EF4-FFF2-40B4-BE49-F238E27FC236}">
                <a16:creationId xmlns:a16="http://schemas.microsoft.com/office/drawing/2014/main" id="{E4C560B6-4BC6-4EB8-82E4-19362E21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19264"/>
            <a:ext cx="23145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</a:t>
            </a: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" name="13">
            <a:extLst>
              <a:ext uri="{FF2B5EF4-FFF2-40B4-BE49-F238E27FC236}">
                <a16:creationId xmlns:a16="http://schemas.microsoft.com/office/drawing/2014/main" id="{83875F8E-E26A-49FA-B762-9B8EFBC69220}"/>
              </a:ext>
            </a:extLst>
          </p:cNvPr>
          <p:cNvSpPr>
            <a:spLocks/>
          </p:cNvSpPr>
          <p:nvPr/>
        </p:nvSpPr>
        <p:spPr bwMode="auto">
          <a:xfrm>
            <a:off x="3494709" y="5155406"/>
            <a:ext cx="21256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9600" b="1" dirty="0">
              <a:solidFill>
                <a:srgbClr val="8BC74C"/>
              </a:solidFill>
              <a:latin typeface="Twinkl SemiBold" pitchFamily="2" charset="0"/>
            </a:endParaRPr>
          </a:p>
        </p:txBody>
      </p:sp>
      <p:pic>
        <p:nvPicPr>
          <p:cNvPr id="11" name="Jungle">
            <a:extLst>
              <a:ext uri="{FF2B5EF4-FFF2-40B4-BE49-F238E27FC236}">
                <a16:creationId xmlns:a16="http://schemas.microsoft.com/office/drawing/2014/main" id="{E9D90A37-6AC0-4AE5-B100-45EE7A34F5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747962"/>
            <a:ext cx="2289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ing">
            <a:extLst>
              <a:ext uri="{FF2B5EF4-FFF2-40B4-BE49-F238E27FC236}">
                <a16:creationId xmlns:a16="http://schemas.microsoft.com/office/drawing/2014/main" id="{9FFD1F02-9239-4B11-8BD1-E07AC4D5E4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448">
            <a:off x="2554119" y="5180575"/>
            <a:ext cx="12715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ongue">
            <a:extLst>
              <a:ext uri="{FF2B5EF4-FFF2-40B4-BE49-F238E27FC236}">
                <a16:creationId xmlns:a16="http://schemas.microsoft.com/office/drawing/2014/main" id="{7F955A0C-7871-4A15-977E-B999E50146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93" y="5210969"/>
            <a:ext cx="1473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trong">
            <a:extLst>
              <a:ext uri="{FF2B5EF4-FFF2-40B4-BE49-F238E27FC236}">
                <a16:creationId xmlns:a16="http://schemas.microsoft.com/office/drawing/2014/main" id="{2893269A-D983-40D4-B284-AF893E55C9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35" y="3221831"/>
            <a:ext cx="1376363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wing">
            <a:extLst>
              <a:ext uri="{FF2B5EF4-FFF2-40B4-BE49-F238E27FC236}">
                <a16:creationId xmlns:a16="http://schemas.microsoft.com/office/drawing/2014/main" id="{89ADA29F-3576-4217-B323-DFC6F597CD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98" y="3236912"/>
            <a:ext cx="18319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37">
            <a:hlinkClick r:id="" action="ppaction://media"/>
            <a:extLst>
              <a:ext uri="{FF2B5EF4-FFF2-40B4-BE49-F238E27FC236}">
                <a16:creationId xmlns:a16="http://schemas.microsoft.com/office/drawing/2014/main" id="{7765DA9F-92FA-47F6-8C26-DA9018260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39600" y="784224"/>
            <a:ext cx="487363" cy="487363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BA163933-9C80-445B-B9D5-3243AF6390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39913" y="4509644"/>
            <a:ext cx="487363" cy="487363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79455B68-2C51-435C-B4A1-E1D182E4DB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43975" y="6228979"/>
            <a:ext cx="487363" cy="487363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24CB98FC-186B-4EC3-8347-601D45DDBF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32634" y="2686843"/>
            <a:ext cx="487363" cy="487363"/>
          </a:xfrm>
          <a:prstGeom prst="rect">
            <a:avLst/>
          </a:prstGeom>
        </p:spPr>
      </p:pic>
      <p:pic>
        <p:nvPicPr>
          <p:cNvPr id="6" name="4">
            <a:hlinkClick r:id="" action="ppaction://media"/>
            <a:extLst>
              <a:ext uri="{FF2B5EF4-FFF2-40B4-BE49-F238E27FC236}">
                <a16:creationId xmlns:a16="http://schemas.microsoft.com/office/drawing/2014/main" id="{230EEB12-EF2E-4D1D-BC5A-8E44DF1678D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10959" y="5492056"/>
            <a:ext cx="487363" cy="487363"/>
          </a:xfrm>
          <a:prstGeom prst="rect">
            <a:avLst/>
          </a:prstGeom>
        </p:spPr>
      </p:pic>
      <p:pic>
        <p:nvPicPr>
          <p:cNvPr id="7" name="5">
            <a:hlinkClick r:id="" action="ppaction://media"/>
            <a:extLst>
              <a:ext uri="{FF2B5EF4-FFF2-40B4-BE49-F238E27FC236}">
                <a16:creationId xmlns:a16="http://schemas.microsoft.com/office/drawing/2014/main" id="{DA2493C7-E671-4AF2-9A76-6686D57E64A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071049" y="562499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Motion origin="layout" path="M 4.16667E-6 -3.33333E-6 L 0.18767 0.19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en-GB" altLang="en-US" dirty="0">
                <a:latin typeface="Comic Sans MS" pitchFamily="66" charset="0"/>
              </a:rPr>
              <a:t>Our phoneme today is…</a:t>
            </a: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45605" y="2276475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8" y="278891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/>
              <a:t>ng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492615" y="1385128"/>
            <a:ext cx="11501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read the ‘ng’ words?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DE80D-6933-4A74-9984-33CFC690549C}"/>
              </a:ext>
            </a:extLst>
          </p:cNvPr>
          <p:cNvSpPr txBox="1"/>
          <p:nvPr/>
        </p:nvSpPr>
        <p:spPr>
          <a:xfrm>
            <a:off x="1255450" y="2837367"/>
            <a:ext cx="225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ring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EF466-DB73-4B20-A25A-FEEF509B6CBC}"/>
              </a:ext>
            </a:extLst>
          </p:cNvPr>
          <p:cNvSpPr txBox="1"/>
          <p:nvPr/>
        </p:nvSpPr>
        <p:spPr>
          <a:xfrm>
            <a:off x="2095998" y="4903642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26280-BD5D-4F1C-A48E-E70FF8F9A0FE}"/>
              </a:ext>
            </a:extLst>
          </p:cNvPr>
          <p:cNvSpPr txBox="1"/>
          <p:nvPr/>
        </p:nvSpPr>
        <p:spPr>
          <a:xfrm>
            <a:off x="7783425" y="5013325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hang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1C549-3131-442D-A73F-0EE6726E6440}"/>
              </a:ext>
            </a:extLst>
          </p:cNvPr>
          <p:cNvSpPr txBox="1"/>
          <p:nvPr/>
        </p:nvSpPr>
        <p:spPr>
          <a:xfrm>
            <a:off x="8495121" y="2268922"/>
            <a:ext cx="22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38">
            <a:hlinkClick r:id="" action="ppaction://media"/>
            <a:extLst>
              <a:ext uri="{FF2B5EF4-FFF2-40B4-BE49-F238E27FC236}">
                <a16:creationId xmlns:a16="http://schemas.microsoft.com/office/drawing/2014/main" id="{582A7FDE-574B-4F96-99C9-3AC9488E3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5121" y="48884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EA6DD703-D404-49F0-9B47-AC74241B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250" y="468313"/>
            <a:ext cx="8445500" cy="711200"/>
          </a:xfrm>
        </p:spPr>
        <p:txBody>
          <a:bodyPr/>
          <a:lstStyle/>
          <a:p>
            <a:pPr algn="ctr" eaLnBrk="1" hangingPunct="1"/>
            <a:r>
              <a:rPr lang="en-GB" altLang="en-US" sz="2000">
                <a:latin typeface="Twinkl" pitchFamily="2" charset="0"/>
              </a:rPr>
              <a:t>Click the pictures that contain ‘ng’ to move them into the middle. </a:t>
            </a:r>
            <a:endParaRPr lang="en-GB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E8572-0285-4B77-BAD4-CECB9452593C}"/>
              </a:ext>
            </a:extLst>
          </p:cNvPr>
          <p:cNvSpPr/>
          <p:nvPr/>
        </p:nvSpPr>
        <p:spPr>
          <a:xfrm>
            <a:off x="4032251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161C3-27BB-4D75-A14A-4C905E3F2E34}"/>
              </a:ext>
            </a:extLst>
          </p:cNvPr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5" name="Title 20">
            <a:extLst>
              <a:ext uri="{FF2B5EF4-FFF2-40B4-BE49-F238E27FC236}">
                <a16:creationId xmlns:a16="http://schemas.microsoft.com/office/drawing/2014/main" id="{E3B38301-6464-4691-A3B5-06F2B6B2B8F8}"/>
              </a:ext>
            </a:extLst>
          </p:cNvPr>
          <p:cNvSpPr>
            <a:spLocks/>
          </p:cNvSpPr>
          <p:nvPr/>
        </p:nvSpPr>
        <p:spPr bwMode="auto">
          <a:xfrm>
            <a:off x="5257801" y="1165226"/>
            <a:ext cx="1643063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4AF4D-6C72-4D51-B0A1-DD9473C68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6" y="4140201"/>
            <a:ext cx="11287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A7751D-72AC-4BD9-B1CC-0AF037128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4" y="3224214"/>
            <a:ext cx="6429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ED158-32A6-4317-98AB-0856C24E4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2795589"/>
            <a:ext cx="8255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3AFED-1475-433C-9C2D-61C0878FB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098551"/>
            <a:ext cx="8953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677DE-3A0A-4654-A21F-80638DA1C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138488"/>
            <a:ext cx="19462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E9D0E-5D66-4743-BC4F-0D46FF4F68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614" y="4868863"/>
            <a:ext cx="1673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778E6D-A56D-4E9A-8129-D434370778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849438"/>
            <a:ext cx="1473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609979B2-5E26-4964-852A-E0D034A62555}"/>
              </a:ext>
            </a:extLst>
          </p:cNvPr>
          <p:cNvSpPr>
            <a:spLocks/>
          </p:cNvSpPr>
          <p:nvPr/>
        </p:nvSpPr>
        <p:spPr bwMode="auto">
          <a:xfrm>
            <a:off x="2063751" y="1912938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713CF-05C6-4B31-90CE-4A005F531F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4" y="1260475"/>
            <a:ext cx="1730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20">
            <a:extLst>
              <a:ext uri="{FF2B5EF4-FFF2-40B4-BE49-F238E27FC236}">
                <a16:creationId xmlns:a16="http://schemas.microsoft.com/office/drawing/2014/main" id="{1E82D44B-E24F-400E-AF11-FC2DB3CEE0ED}"/>
              </a:ext>
            </a:extLst>
          </p:cNvPr>
          <p:cNvSpPr>
            <a:spLocks/>
          </p:cNvSpPr>
          <p:nvPr/>
        </p:nvSpPr>
        <p:spPr bwMode="auto">
          <a:xfrm>
            <a:off x="8382001" y="12541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8" name="39">
            <a:hlinkClick r:id="" action="ppaction://media"/>
            <a:extLst>
              <a:ext uri="{FF2B5EF4-FFF2-40B4-BE49-F238E27FC236}">
                <a16:creationId xmlns:a16="http://schemas.microsoft.com/office/drawing/2014/main" id="{96B7CA38-FF17-4D46-93EE-B5FA3DC5F3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8711" y="92154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1701 -0.021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34844 0.0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6337 -0.15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7552 0.0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24288 -0.0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23489 -0.037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2F7BCE-8C9D-4EAE-84C0-593C237352FC}"/>
              </a:ext>
            </a:extLst>
          </p:cNvPr>
          <p:cNvSpPr txBox="1"/>
          <p:nvPr/>
        </p:nvSpPr>
        <p:spPr>
          <a:xfrm>
            <a:off x="1495150" y="2958938"/>
            <a:ext cx="129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8673A-5C81-42AE-9775-F24BF1D8C1BF}"/>
              </a:ext>
            </a:extLst>
          </p:cNvPr>
          <p:cNvSpPr txBox="1"/>
          <p:nvPr/>
        </p:nvSpPr>
        <p:spPr>
          <a:xfrm>
            <a:off x="1495150" y="4814007"/>
            <a:ext cx="120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8F4CC-D086-4D42-A6A9-68B56B305E08}"/>
              </a:ext>
            </a:extLst>
          </p:cNvPr>
          <p:cNvSpPr txBox="1"/>
          <p:nvPr/>
        </p:nvSpPr>
        <p:spPr>
          <a:xfrm>
            <a:off x="8195569" y="4814007"/>
            <a:ext cx="154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07DB9-54E6-450A-B8B9-6C8DE33BC32B}"/>
              </a:ext>
            </a:extLst>
          </p:cNvPr>
          <p:cNvSpPr txBox="1"/>
          <p:nvPr/>
        </p:nvSpPr>
        <p:spPr>
          <a:xfrm>
            <a:off x="8365724" y="2958938"/>
            <a:ext cx="120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D5560-A0D2-4FB2-867E-599A87141851}"/>
              </a:ext>
            </a:extLst>
          </p:cNvPr>
          <p:cNvSpPr txBox="1"/>
          <p:nvPr/>
        </p:nvSpPr>
        <p:spPr>
          <a:xfrm>
            <a:off x="4803561" y="2978420"/>
            <a:ext cx="129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8251AB-9677-4449-AAF3-ACB480385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79" y="2084226"/>
            <a:ext cx="19462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50193-89EE-466A-9BFB-91A757BD5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22" y="903125"/>
            <a:ext cx="1128713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297E2B-825A-4B17-ADF7-5F9A38ED6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78" y="4202982"/>
            <a:ext cx="8255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rang clipart">
            <a:extLst>
              <a:ext uri="{FF2B5EF4-FFF2-40B4-BE49-F238E27FC236}">
                <a16:creationId xmlns:a16="http://schemas.microsoft.com/office/drawing/2014/main" id="{5824F403-B9DF-41B0-9E22-A698C7D7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84" y="1806127"/>
            <a:ext cx="1824003" cy="11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6C007F5-D9BE-4E77-B36C-00A47A85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04" y="4256379"/>
            <a:ext cx="1557906" cy="15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461A5C-B970-4B95-BC0E-8AF8A828E3F2}"/>
              </a:ext>
            </a:extLst>
          </p:cNvPr>
          <p:cNvSpPr/>
          <p:nvPr/>
        </p:nvSpPr>
        <p:spPr>
          <a:xfrm>
            <a:off x="1714500" y="2958938"/>
            <a:ext cx="908852" cy="4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0D3FB7-D7E6-44F7-B22D-516E76037F04}"/>
              </a:ext>
            </a:extLst>
          </p:cNvPr>
          <p:cNvSpPr/>
          <p:nvPr/>
        </p:nvSpPr>
        <p:spPr>
          <a:xfrm>
            <a:off x="8447589" y="4772206"/>
            <a:ext cx="908852" cy="4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D8408E-5498-48B4-8645-C7BCF9705F5B}"/>
              </a:ext>
            </a:extLst>
          </p:cNvPr>
          <p:cNvSpPr/>
          <p:nvPr/>
        </p:nvSpPr>
        <p:spPr>
          <a:xfrm>
            <a:off x="8447589" y="2978420"/>
            <a:ext cx="908852" cy="4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346F59-B288-4F4C-8411-F512CE605471}"/>
              </a:ext>
            </a:extLst>
          </p:cNvPr>
          <p:cNvSpPr/>
          <p:nvPr/>
        </p:nvSpPr>
        <p:spPr>
          <a:xfrm>
            <a:off x="4974941" y="2981210"/>
            <a:ext cx="908852" cy="4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AD313A-B4EC-4FDA-8B57-29D3E75D1C36}"/>
              </a:ext>
            </a:extLst>
          </p:cNvPr>
          <p:cNvSpPr/>
          <p:nvPr/>
        </p:nvSpPr>
        <p:spPr>
          <a:xfrm>
            <a:off x="1516788" y="4763642"/>
            <a:ext cx="908852" cy="47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40">
            <a:hlinkClick r:id="" action="ppaction://media"/>
            <a:extLst>
              <a:ext uri="{FF2B5EF4-FFF2-40B4-BE49-F238E27FC236}">
                <a16:creationId xmlns:a16="http://schemas.microsoft.com/office/drawing/2014/main" id="{37EBEA1B-6EF3-4080-9161-F7D9BBF93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5300" y="867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24288 -0.0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1701 -0.021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6337 -0.155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121</Words>
  <Application>Microsoft Office PowerPoint</Application>
  <PresentationFormat>Widescreen</PresentationFormat>
  <Paragraphs>57</Paragraphs>
  <Slides>40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Sassoon Infant Md</vt:lpstr>
      <vt:lpstr>Twinkl</vt:lpstr>
      <vt:lpstr>Twinkl ExtraBold</vt:lpstr>
      <vt:lpstr>Twinkl SemiBold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y</vt:lpstr>
      <vt:lpstr>z</vt:lpstr>
      <vt:lpstr>PowerPoint Presentation</vt:lpstr>
      <vt:lpstr>qu</vt:lpstr>
      <vt:lpstr>PowerPoint Presentation</vt:lpstr>
      <vt:lpstr>PowerPoint Presentation</vt:lpstr>
      <vt:lpstr>PowerPoint Presentation</vt:lpstr>
      <vt:lpstr>Phonics - Phase 3</vt:lpstr>
      <vt:lpstr>Our phoneme today is…</vt:lpstr>
      <vt:lpstr>Click the pictures that contain ‘ng’ to move them into the middle.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26</cp:revision>
  <dcterms:created xsi:type="dcterms:W3CDTF">2021-01-06T13:07:18Z</dcterms:created>
  <dcterms:modified xsi:type="dcterms:W3CDTF">2021-01-22T14:26:13Z</dcterms:modified>
</cp:coreProperties>
</file>