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70" r:id="rId2"/>
    <p:sldId id="258" r:id="rId3"/>
    <p:sldId id="264" r:id="rId4"/>
    <p:sldId id="271" r:id="rId5"/>
    <p:sldId id="272" r:id="rId6"/>
    <p:sldId id="273" r:id="rId7"/>
    <p:sldId id="274" r:id="rId8"/>
    <p:sldId id="267" r:id="rId9"/>
  </p:sldIdLst>
  <p:sldSz cx="9144000" cy="6858000" type="screen4x3"/>
  <p:notesSz cx="6858000" cy="9144000"/>
  <p:embeddedFontLst>
    <p:embeddedFont>
      <p:font typeface="Twinkl" pitchFamily="2" charset="0"/>
      <p:regular r:id="rId12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uffy" panose="020B0603060100000000" pitchFamily="34" charset="0"/>
      <p:regular r:id="rId18"/>
      <p:bold r:id="rId19"/>
      <p:italic r:id="rId20"/>
      <p:boldItalic r:id="rId21"/>
    </p:embeddedFont>
    <p:embeddedFont>
      <p:font typeface="Twinkl SemiBold" pitchFamily="2" charset="0"/>
      <p:bold r:id="rId22"/>
    </p:embeddedFont>
    <p:embeddedFont>
      <p:font typeface="Sassoon Infant Rg" panose="02000503030000020003" pitchFamily="50" charset="0"/>
      <p:regular r:id="rId23"/>
      <p:bold r:id="rId2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1D32"/>
    <a:srgbClr val="00A7E6"/>
    <a:srgbClr val="87BD31"/>
    <a:srgbClr val="4DB1E3"/>
    <a:srgbClr val="DE1E5A"/>
    <a:srgbClr val="18A0DB"/>
    <a:srgbClr val="BC0105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18" d="100"/>
          <a:sy n="118" d="100"/>
        </p:scale>
        <p:origin x="1386" y="-3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6B5EE1B-6D99-4DAB-9467-FA157CB0B5FF}" type="datetimeFigureOut">
              <a:rPr lang="en-GB"/>
              <a:pPr>
                <a:defRPr/>
              </a:pPr>
              <a:t>09/06/2017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419F3C0-C461-4950-BB17-18E30FD636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6A610D4-E4F0-4916-9848-617DCFCCA484}" type="datetimeFigureOut">
              <a:rPr lang="en-GB"/>
              <a:pPr>
                <a:defRPr/>
              </a:pPr>
              <a:t>09/06/2017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EA3D6C0-1732-464C-BF28-E0867EEF9E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833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475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67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883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32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6.xml"/><Relationship Id="rId7" Type="http://schemas.openxmlformats.org/officeDocument/2006/relationships/slide" Target="slide7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/>
          <p:cNvSpPr>
            <a:spLocks noGrp="1"/>
          </p:cNvSpPr>
          <p:nvPr>
            <p:ph type="title"/>
          </p:nvPr>
        </p:nvSpPr>
        <p:spPr>
          <a:xfrm>
            <a:off x="457200" y="608013"/>
            <a:ext cx="8220075" cy="652462"/>
          </a:xfrm>
        </p:spPr>
        <p:txBody>
          <a:bodyPr/>
          <a:lstStyle/>
          <a:p>
            <a:pPr algn="ctr"/>
            <a:r>
              <a:rPr lang="en-GB" altLang="en-US" sz="2800">
                <a:solidFill>
                  <a:schemeClr val="accent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Guidance for Video/Audio in PowerPoints</a:t>
            </a:r>
          </a:p>
        </p:txBody>
      </p:sp>
      <p:pic>
        <p:nvPicPr>
          <p:cNvPr id="92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18852" r="58228" b="54654"/>
          <a:stretch>
            <a:fillRect/>
          </a:stretch>
        </p:blipFill>
        <p:spPr bwMode="auto">
          <a:xfrm>
            <a:off x="787400" y="2568575"/>
            <a:ext cx="1717675" cy="1150938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26003" r="44786" b="11296"/>
          <a:stretch>
            <a:fillRect/>
          </a:stretch>
        </p:blipFill>
        <p:spPr bwMode="auto">
          <a:xfrm>
            <a:off x="787400" y="3811588"/>
            <a:ext cx="1717675" cy="185737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7912" r="52493" b="25307"/>
          <a:stretch>
            <a:fillRect/>
          </a:stretch>
        </p:blipFill>
        <p:spPr bwMode="auto">
          <a:xfrm>
            <a:off x="3454400" y="2560638"/>
            <a:ext cx="1703388" cy="200342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7400" y="1370013"/>
            <a:ext cx="1717675" cy="1116012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1. Open the folder and copy all the files.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8525" y="1370013"/>
            <a:ext cx="1719263" cy="1116012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2. Paste the copied files into a new folder.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05425" y="1898650"/>
            <a:ext cx="6175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06675" y="1898650"/>
            <a:ext cx="61595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itle 2"/>
          <p:cNvSpPr>
            <a:spLocks/>
          </p:cNvSpPr>
          <p:nvPr/>
        </p:nvSpPr>
        <p:spPr bwMode="auto">
          <a:xfrm>
            <a:off x="457200" y="6283325"/>
            <a:ext cx="8220075" cy="7159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You may wish to delete this slide before beginning the presentation.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07113" y="1370013"/>
            <a:ext cx="2195512" cy="1379537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3. Open the PowerPoint file, enable editing and enter presentation mode (start the slide show). </a:t>
            </a:r>
          </a:p>
        </p:txBody>
      </p:sp>
      <p:grpSp>
        <p:nvGrpSpPr>
          <p:cNvPr id="9228" name="Group 17"/>
          <p:cNvGrpSpPr>
            <a:grpSpLocks/>
          </p:cNvGrpSpPr>
          <p:nvPr/>
        </p:nvGrpSpPr>
        <p:grpSpPr bwMode="auto">
          <a:xfrm>
            <a:off x="5730875" y="3889375"/>
            <a:ext cx="2571750" cy="1601788"/>
            <a:chOff x="5758342" y="3336983"/>
            <a:chExt cx="2571925" cy="1601754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5758342" y="3494143"/>
              <a:ext cx="328635" cy="0"/>
            </a:xfrm>
            <a:prstGeom prst="straightConnector1">
              <a:avLst/>
            </a:prstGeom>
            <a:ln w="38100">
              <a:solidFill>
                <a:srgbClr val="DE1E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35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28"/>
            <a:stretch>
              <a:fillRect/>
            </a:stretch>
          </p:blipFill>
          <p:spPr bwMode="auto">
            <a:xfrm>
              <a:off x="6164808" y="3336983"/>
              <a:ext cx="2165459" cy="16017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29" name="Group 20"/>
          <p:cNvGrpSpPr>
            <a:grpSpLocks/>
          </p:cNvGrpSpPr>
          <p:nvPr/>
        </p:nvGrpSpPr>
        <p:grpSpPr bwMode="auto">
          <a:xfrm>
            <a:off x="6137275" y="3157538"/>
            <a:ext cx="2165350" cy="647700"/>
            <a:chOff x="6164808" y="2589878"/>
            <a:chExt cx="2165459" cy="647296"/>
          </a:xfrm>
        </p:grpSpPr>
        <p:pic>
          <p:nvPicPr>
            <p:cNvPr id="9232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7"/>
            <a:stretch>
              <a:fillRect/>
            </a:stretch>
          </p:blipFill>
          <p:spPr bwMode="auto">
            <a:xfrm>
              <a:off x="6164808" y="2589878"/>
              <a:ext cx="2165459" cy="647296"/>
            </a:xfrm>
            <a:prstGeom prst="rect">
              <a:avLst/>
            </a:prstGeom>
            <a:noFill/>
            <a:ln w="9525">
              <a:solidFill>
                <a:srgbClr val="0076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/>
            <p:cNvCxnSpPr/>
            <p:nvPr/>
          </p:nvCxnSpPr>
          <p:spPr>
            <a:xfrm flipH="1">
              <a:off x="7934960" y="2748529"/>
              <a:ext cx="79379" cy="2871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30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2833688"/>
            <a:ext cx="2165350" cy="225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431925" y="6019800"/>
            <a:ext cx="6126163" cy="295275"/>
          </a:xfrm>
          <a:prstGeom prst="rect">
            <a:avLst/>
          </a:prstGeom>
          <a:solidFill>
            <a:srgbClr val="ACDDFC"/>
          </a:solidFill>
          <a:ln>
            <a:solidFill>
              <a:srgbClr val="E34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Please note the embedded audio may not be compatible with early versions of PowerPoint.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20"/>
          <p:cNvSpPr>
            <a:spLocks noGrp="1"/>
          </p:cNvSpPr>
          <p:nvPr>
            <p:ph type="title"/>
          </p:nvPr>
        </p:nvSpPr>
        <p:spPr>
          <a:xfrm>
            <a:off x="461963" y="212725"/>
            <a:ext cx="8220075" cy="993775"/>
          </a:xfrm>
        </p:spPr>
        <p:txBody>
          <a:bodyPr/>
          <a:lstStyle/>
          <a:p>
            <a:r>
              <a:rPr lang="en-GB" altLang="en-US" sz="3600"/>
              <a:t>Click on an image to watch the video</a:t>
            </a:r>
          </a:p>
        </p:txBody>
      </p:sp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50">
            <a:off x="5729288" y="3446463"/>
            <a:ext cx="248443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1254125"/>
            <a:ext cx="2143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1189038"/>
            <a:ext cx="8842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71">
            <a:off x="379413" y="3168650"/>
            <a:ext cx="42132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20"/>
          <p:cNvSpPr>
            <a:spLocks noGrp="1"/>
          </p:cNvSpPr>
          <p:nvPr>
            <p:ph type="title"/>
          </p:nvPr>
        </p:nvSpPr>
        <p:spPr>
          <a:xfrm>
            <a:off x="461963" y="5237163"/>
            <a:ext cx="8220075" cy="993775"/>
          </a:xfrm>
        </p:spPr>
        <p:txBody>
          <a:bodyPr/>
          <a:lstStyle/>
          <a:p>
            <a:r>
              <a:rPr lang="en-GB" altLang="en-US" sz="4400"/>
              <a:t>Steam Train</a:t>
            </a:r>
          </a:p>
        </p:txBody>
      </p:sp>
      <p:sp>
        <p:nvSpPr>
          <p:cNvPr id="6" name="Arrow: Right 5">
            <a:hlinkClick r:id="rId4" action="ppaction://hlinksldjump"/>
          </p:cNvPr>
          <p:cNvSpPr/>
          <p:nvPr/>
        </p:nvSpPr>
        <p:spPr>
          <a:xfrm>
            <a:off x="7821613" y="5584825"/>
            <a:ext cx="700087" cy="434975"/>
          </a:xfrm>
          <a:prstGeom prst="rightArrow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7" name="Arrow: Right 16">
            <a:hlinkClick r:id="rId5" action="ppaction://hlinksldjump"/>
          </p:cNvPr>
          <p:cNvSpPr/>
          <p:nvPr/>
        </p:nvSpPr>
        <p:spPr>
          <a:xfrm rot="10800000">
            <a:off x="614363" y="5584825"/>
            <a:ext cx="700087" cy="434975"/>
          </a:xfrm>
          <a:prstGeom prst="rightArrow">
            <a:avLst/>
          </a:prstGeom>
          <a:solidFill>
            <a:srgbClr val="D8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3" name="Tra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3767"/>
          <a:stretch/>
        </p:blipFill>
        <p:spPr>
          <a:xfrm>
            <a:off x="445184" y="422595"/>
            <a:ext cx="8253038" cy="4839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0"/>
          <p:cNvSpPr>
            <a:spLocks noGrp="1"/>
          </p:cNvSpPr>
          <p:nvPr>
            <p:ph type="title"/>
          </p:nvPr>
        </p:nvSpPr>
        <p:spPr>
          <a:xfrm>
            <a:off x="461963" y="5237163"/>
            <a:ext cx="8220075" cy="993775"/>
          </a:xfrm>
        </p:spPr>
        <p:txBody>
          <a:bodyPr/>
          <a:lstStyle/>
          <a:p>
            <a:r>
              <a:rPr lang="en-GB" altLang="en-US" sz="4400"/>
              <a:t>Aeroplane</a:t>
            </a:r>
          </a:p>
        </p:txBody>
      </p:sp>
      <p:sp>
        <p:nvSpPr>
          <p:cNvPr id="5" name="Arrow: Right 4">
            <a:hlinkClick r:id="rId4" action="ppaction://hlinksldjump"/>
          </p:cNvPr>
          <p:cNvSpPr/>
          <p:nvPr/>
        </p:nvSpPr>
        <p:spPr>
          <a:xfrm>
            <a:off x="7821613" y="5584825"/>
            <a:ext cx="700087" cy="434975"/>
          </a:xfrm>
          <a:prstGeom prst="rightArrow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" name="Arrow: Right 5">
            <a:hlinkClick r:id="rId5" action="ppaction://hlinksldjump"/>
          </p:cNvPr>
          <p:cNvSpPr/>
          <p:nvPr/>
        </p:nvSpPr>
        <p:spPr>
          <a:xfrm rot="10800000">
            <a:off x="614363" y="5584825"/>
            <a:ext cx="700087" cy="434975"/>
          </a:xfrm>
          <a:prstGeom prst="rightArrow">
            <a:avLst/>
          </a:prstGeom>
          <a:solidFill>
            <a:srgbClr val="D8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3" name="Pla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-1" r="4038" b="289"/>
          <a:stretch/>
        </p:blipFill>
        <p:spPr>
          <a:xfrm>
            <a:off x="446130" y="409543"/>
            <a:ext cx="8244000" cy="4827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0"/>
          <p:cNvSpPr>
            <a:spLocks noGrp="1"/>
          </p:cNvSpPr>
          <p:nvPr>
            <p:ph type="title"/>
          </p:nvPr>
        </p:nvSpPr>
        <p:spPr>
          <a:xfrm>
            <a:off x="461963" y="5237163"/>
            <a:ext cx="8220075" cy="993775"/>
          </a:xfrm>
        </p:spPr>
        <p:txBody>
          <a:bodyPr/>
          <a:lstStyle/>
          <a:p>
            <a:r>
              <a:rPr lang="en-GB" altLang="en-US" sz="4400"/>
              <a:t>Bus</a:t>
            </a:r>
          </a:p>
        </p:txBody>
      </p:sp>
      <p:sp>
        <p:nvSpPr>
          <p:cNvPr id="6" name="Arrow: Right 5">
            <a:hlinkClick r:id="rId4" action="ppaction://hlinksldjump"/>
          </p:cNvPr>
          <p:cNvSpPr/>
          <p:nvPr/>
        </p:nvSpPr>
        <p:spPr>
          <a:xfrm>
            <a:off x="7821613" y="5584825"/>
            <a:ext cx="700087" cy="434975"/>
          </a:xfrm>
          <a:prstGeom prst="rightArrow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Arrow: Right 6">
            <a:hlinkClick r:id="rId5" action="ppaction://hlinksldjump"/>
          </p:cNvPr>
          <p:cNvSpPr/>
          <p:nvPr/>
        </p:nvSpPr>
        <p:spPr>
          <a:xfrm rot="10800000">
            <a:off x="614363" y="5584825"/>
            <a:ext cx="700087" cy="434975"/>
          </a:xfrm>
          <a:prstGeom prst="rightArrow">
            <a:avLst/>
          </a:prstGeom>
          <a:solidFill>
            <a:srgbClr val="D8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2" name="B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0688" b="11133"/>
          <a:stretch/>
        </p:blipFill>
        <p:spPr>
          <a:xfrm>
            <a:off x="445184" y="402672"/>
            <a:ext cx="8245243" cy="4834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0"/>
          <p:cNvSpPr>
            <a:spLocks noGrp="1"/>
          </p:cNvSpPr>
          <p:nvPr>
            <p:ph type="title"/>
          </p:nvPr>
        </p:nvSpPr>
        <p:spPr>
          <a:xfrm>
            <a:off x="461963" y="5237163"/>
            <a:ext cx="8220075" cy="993775"/>
          </a:xfrm>
        </p:spPr>
        <p:txBody>
          <a:bodyPr/>
          <a:lstStyle/>
          <a:p>
            <a:r>
              <a:rPr lang="en-GB" altLang="en-US" sz="4400"/>
              <a:t>Hot-Air Balloon</a:t>
            </a:r>
          </a:p>
        </p:txBody>
      </p:sp>
      <p:sp>
        <p:nvSpPr>
          <p:cNvPr id="5" name="Arrow: Right 4">
            <a:hlinkClick r:id="rId4" action="ppaction://hlinksldjump"/>
          </p:cNvPr>
          <p:cNvSpPr/>
          <p:nvPr/>
        </p:nvSpPr>
        <p:spPr>
          <a:xfrm>
            <a:off x="7821613" y="5584825"/>
            <a:ext cx="700087" cy="434975"/>
          </a:xfrm>
          <a:prstGeom prst="rightArrow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" name="Arrow: Right 5">
            <a:hlinkClick r:id="rId5" action="ppaction://hlinksldjump"/>
          </p:cNvPr>
          <p:cNvSpPr/>
          <p:nvPr/>
        </p:nvSpPr>
        <p:spPr>
          <a:xfrm rot="10800000">
            <a:off x="614363" y="5584825"/>
            <a:ext cx="700087" cy="434975"/>
          </a:xfrm>
          <a:prstGeom prst="rightArrow">
            <a:avLst/>
          </a:prstGeom>
          <a:solidFill>
            <a:srgbClr val="D81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3" name="Hot air ballo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214" b="21093"/>
          <a:stretch/>
        </p:blipFill>
        <p:spPr>
          <a:xfrm>
            <a:off x="445185" y="427837"/>
            <a:ext cx="8253631" cy="4809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69</TotalTime>
  <Words>89</Words>
  <Application>Microsoft Office PowerPoint</Application>
  <PresentationFormat>On-screen Show (4:3)</PresentationFormat>
  <Paragraphs>11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Twinkl</vt:lpstr>
      <vt:lpstr>Calibri</vt:lpstr>
      <vt:lpstr>Arial</vt:lpstr>
      <vt:lpstr>Tuffy</vt:lpstr>
      <vt:lpstr>Twinkl SemiBold</vt:lpstr>
      <vt:lpstr>Sassoon Infant Rg</vt:lpstr>
      <vt:lpstr>Office Theme</vt:lpstr>
      <vt:lpstr>Guidance for Video/Audio in PowerPoints</vt:lpstr>
      <vt:lpstr>PowerPoint Presentation</vt:lpstr>
      <vt:lpstr>Click on an image to watch the video</vt:lpstr>
      <vt:lpstr>Steam Train</vt:lpstr>
      <vt:lpstr>Aeroplane</vt:lpstr>
      <vt:lpstr>Bus</vt:lpstr>
      <vt:lpstr>Hot-Air Balloon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Shantal Paley</cp:lastModifiedBy>
  <cp:revision>10</cp:revision>
  <dcterms:created xsi:type="dcterms:W3CDTF">2017-06-07T14:39:27Z</dcterms:created>
  <dcterms:modified xsi:type="dcterms:W3CDTF">2017-06-09T08:14:06Z</dcterms:modified>
</cp:coreProperties>
</file>