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305" r:id="rId3"/>
    <p:sldId id="306" r:id="rId4"/>
    <p:sldId id="307" r:id="rId5"/>
    <p:sldId id="313" r:id="rId6"/>
    <p:sldId id="312" r:id="rId7"/>
    <p:sldId id="310" r:id="rId8"/>
    <p:sldId id="31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D365A-FD1C-4C74-9FBF-52AA96ECB0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FAACA-1945-4F2E-81F0-68DD70CF7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A61FAC-A2A6-448F-8291-98B4CB40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F4042-2117-4355-89D0-1EB50CCA5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CC55E-6714-41D8-9F48-86031457C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94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25BFB-8FF1-47E6-8F17-4540463E0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7FE813-49CE-4BB3-AA0D-B293E4519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A68C6-9616-41F9-8887-0E3762C8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5E3A6-8F0C-4154-911B-6114A9B6F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615FD-4A41-4002-B9F5-A79E8F663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988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B7D904-7904-4EA4-B83D-83A8451416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C2137-711B-4A3E-9AB2-2F11FF359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60BE7-5B76-49CC-B854-716A436AD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A1DA1-3CF9-4E42-B401-BD607328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40516-D506-4B8E-8F64-7124AF393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8217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8A146-4536-4DDC-B365-211DA508E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9AD55-FF01-4876-9ACC-D9EE3D6E7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30882-F383-4D19-A771-947D1EB78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093CAF-098E-4501-B404-0A14A795B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6DD66-2531-4E1B-B436-B740718B7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610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D122C2-0AB6-42E9-A215-A5DCB1C3A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C8673-4C10-4680-A1A3-566273652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EA2CE-51A1-4208-8199-EDCEC868F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26C68-0DA3-40F5-8647-66B439BC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B4565-689F-4192-BD3E-F1E4A6E40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66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9611A-F715-4179-A611-C1BEFAA2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1F1F3-D0DD-4B34-B1B9-46B0CB4C1A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DA381B-FD95-4B5D-9889-538B8E0F02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181F5-CFAC-4809-97E1-68D6DA4C6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85CC5C-FA6D-460E-926A-AA94E358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917E71-C46B-4A8F-8F5F-4AB691A2A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4511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1E22C-CA62-414E-9C61-8B20B79D6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46713-BDDC-42B6-A6DF-AAE946A14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840D22-8113-4507-B580-221B86A6A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D9F02-E661-481C-88D6-9090D19CFB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0B7747-7D76-4E18-8FE1-EAEE5DA9B8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3BB4B1-0C0B-4E9C-A476-91285D063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AB3D97-EE14-4BBA-AD15-106CC90EE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3C1F96-5183-49CA-A2F3-E877C85F5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603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B4102-E575-42C2-91A1-CC85BF21D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58DA2-42CD-45DE-9C8E-6EBDE78A1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8FCBF-2EF6-40C1-8511-E7EE864A1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CDC33-B647-435C-BA6C-FD9DA5AB5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43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4711E6-679F-4938-B118-789C107A5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8CFA15-93F1-44CA-B84F-B8353DE5A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349A3-EF6B-42D1-867F-777DF59E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1197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FBA0D-3FE1-4122-860F-17AB64C7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F4AB1-4D0F-46E5-B3AE-AA41B5031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F845B-6885-4704-A69C-63AF2F8D6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CEC72-DDD9-41DF-9F21-08D80DA54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34E439-8A11-468E-A8E5-161B550A8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BE96E-5EEE-407A-A23F-529F6B37E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780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7B132-7F29-40FB-8334-6A86660C9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2BE2A5-E717-47CF-8DA5-7747B6B4C5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D2642-54C9-4FD5-A89A-07E2362C14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2AB43-3C3C-4FBB-9124-DEB787F31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352E-F085-43F7-8A7F-A5DD8152CA11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CC7A7-4A40-4B3A-9075-F260D8D16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BC9392-53BE-4E7A-A5FE-2A2EA1AF2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76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62717A-2CB0-49F1-A60E-2789CB29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69177E-158D-4809-80A7-3853F54FB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EE76F-F25C-41E3-A6BF-CCD2C10BC5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B352E-F085-43F7-8A7F-A5DD8152CA11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9ACD4-DD2E-4AC4-A2B9-9C74E0C50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24ADA-D8A1-462E-B993-93CA33C08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614B7-77ED-4486-BFE9-89A622F575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80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cid:E95D6C86-221C-4465-9409-36909257A0EE" TargetMode="Externa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4761B-4056-4841-8D70-71DAD0300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you remember our tricky words so far?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24D91B-BC86-458E-9B1D-6BA90CD0B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685" y="1544290"/>
            <a:ext cx="3409025" cy="4948585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BC9396D7-112B-4D7C-A848-FB68306332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518" y="16906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4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15014-B3EC-4928-A6C9-B84074DE5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017ED-7FD3-4D19-B207-55120C393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d-E95D6C86-221C-4465-9409-36909257A0EE">
            <a:extLst>
              <a:ext uri="{FF2B5EF4-FFF2-40B4-BE49-F238E27FC236}">
                <a16:creationId xmlns:a16="http://schemas.microsoft.com/office/drawing/2014/main" id="{782874F3-BC99-44E2-8AD8-AC2EDA13FD43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59367" y="-2576112"/>
            <a:ext cx="6643673" cy="11967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7">
            <a:hlinkClick r:id="" action="ppaction://media"/>
            <a:extLst>
              <a:ext uri="{FF2B5EF4-FFF2-40B4-BE49-F238E27FC236}">
                <a16:creationId xmlns:a16="http://schemas.microsoft.com/office/drawing/2014/main" id="{F9C1C5E3-C94E-469C-8BA3-C66E2D6F8E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06779" y="53151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5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BBB4-BCD5-4C01-B72D-185279DBD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CD81E1-6C0C-4330-84A6-F958DC839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677360" y="-2414393"/>
            <a:ext cx="6711289" cy="11655123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73938773-EE66-486B-BB61-E37AF8FE5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518" y="3318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8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E7733-A924-4182-B0D8-C8FF7916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3CFA2A-31C8-4F91-8945-AED62784C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2681805" y="-2421385"/>
            <a:ext cx="6781045" cy="11700772"/>
          </a:xfrm>
          <a:prstGeom prst="rect">
            <a:avLst/>
          </a:prstGeom>
        </p:spPr>
      </p:pic>
      <p:pic>
        <p:nvPicPr>
          <p:cNvPr id="5" name="7">
            <a:hlinkClick r:id="" action="ppaction://media"/>
            <a:extLst>
              <a:ext uri="{FF2B5EF4-FFF2-40B4-BE49-F238E27FC236}">
                <a16:creationId xmlns:a16="http://schemas.microsoft.com/office/drawing/2014/main" id="{661DD4A9-4CC0-41EC-9C24-0C0A005D2E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941" y="2637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5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0228D-B91E-4713-BAA8-E5719EDC0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Look at our new tricky words…</a:t>
            </a:r>
          </a:p>
        </p:txBody>
      </p:sp>
      <p:pic>
        <p:nvPicPr>
          <p:cNvPr id="1026" name="Picture 2" descr="Image.jpeg">
            <a:extLst>
              <a:ext uri="{FF2B5EF4-FFF2-40B4-BE49-F238E27FC236}">
                <a16:creationId xmlns:a16="http://schemas.microsoft.com/office/drawing/2014/main" id="{15592402-71F8-41C3-9DBA-09814960F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7" t="36102" r="37693" b="33333"/>
          <a:stretch/>
        </p:blipFill>
        <p:spPr bwMode="auto">
          <a:xfrm>
            <a:off x="464234" y="1690688"/>
            <a:ext cx="5303520" cy="2096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6">
            <a:hlinkClick r:id="" action="ppaction://media"/>
            <a:extLst>
              <a:ext uri="{FF2B5EF4-FFF2-40B4-BE49-F238E27FC236}">
                <a16:creationId xmlns:a16="http://schemas.microsoft.com/office/drawing/2014/main" id="{4669F9D3-A970-45DE-9219-F869D25E5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53157" y="723106"/>
            <a:ext cx="633046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067735-B5D9-4B6C-B401-201F423B5A29}"/>
              </a:ext>
            </a:extLst>
          </p:cNvPr>
          <p:cNvSpPr txBox="1"/>
          <p:nvPr/>
        </p:nvSpPr>
        <p:spPr>
          <a:xfrm>
            <a:off x="6491703" y="4651900"/>
            <a:ext cx="44743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Comic Sans MS" panose="030F0702030302020204" pitchFamily="66" charset="0"/>
              </a:rPr>
              <a:t>into</a:t>
            </a:r>
            <a:endParaRPr lang="en-GB" sz="96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F8AED1-B3E9-4A56-BD6D-9BB881ED4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6203" y="4777288"/>
            <a:ext cx="1842668" cy="17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0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2B555-9D31-47E6-A675-BBEA21CB2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59" y="574775"/>
            <a:ext cx="10515600" cy="1325563"/>
          </a:xfrm>
        </p:spPr>
        <p:txBody>
          <a:bodyPr/>
          <a:lstStyle/>
          <a:p>
            <a:r>
              <a:rPr lang="en-US" dirty="0"/>
              <a:t>Lets go on a word hunt…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324930-4D77-4A3A-BC0B-DADBA947D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59" y="2046013"/>
            <a:ext cx="3522784" cy="4272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ADC960-D7EC-4987-993D-593F080FB990}"/>
              </a:ext>
            </a:extLst>
          </p:cNvPr>
          <p:cNvSpPr txBox="1"/>
          <p:nvPr/>
        </p:nvSpPr>
        <p:spPr>
          <a:xfrm>
            <a:off x="5444197" y="2700997"/>
            <a:ext cx="47970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Ask someone to hide the tricky words around your house or garden. See if you can find and read each word.</a:t>
            </a:r>
          </a:p>
        </p:txBody>
      </p:sp>
      <p:pic>
        <p:nvPicPr>
          <p:cNvPr id="7" name="7">
            <a:hlinkClick r:id="" action="ppaction://media"/>
            <a:extLst>
              <a:ext uri="{FF2B5EF4-FFF2-40B4-BE49-F238E27FC236}">
                <a16:creationId xmlns:a16="http://schemas.microsoft.com/office/drawing/2014/main" id="{64CA4520-2738-4041-A6DE-0EDF918C6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19139" y="429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637F8-F054-4562-9D0C-9ACDA0C2F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If you need a bit more practice with remembering the tricky words, try some of these games: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B03EA3-B292-4EBB-9372-2B3B40070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32" y="1926453"/>
            <a:ext cx="11984854" cy="4250509"/>
          </a:xfrm>
        </p:spPr>
        <p:txBody>
          <a:bodyPr/>
          <a:lstStyle/>
          <a:p>
            <a:pPr>
              <a:tabLst>
                <a:tab pos="1016000" algn="l"/>
              </a:tabLst>
            </a:pPr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Build a man/ hangman	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  <a:tabLst>
                <a:tab pos="1016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Use lines to represent a letter, have children guess a letter. If it is in the word write in the correct space, if not in the word, begin to draw a stick man.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Bingo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 a bingo card using the words, using the set of cards pick the cards up and if the word is read correctly a counter can be placed over the word.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Pelmanism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Place the cards face down in random order. Take turns to pick up two cards, if they match and are read correctly he/ she can keep the cards.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Colour coding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Write the words on a piece of paper/ card. Give an instruction e.g. ‘colour the word “said” blue’, ‘colour the word “you” red’ etc.</a:t>
            </a: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D50C66E5-51F7-4991-AF72-DE7350E3A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80978" y="14324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5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2BEC9-EC64-4463-B1F8-F61E525E5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541537"/>
            <a:ext cx="11887200" cy="6205492"/>
          </a:xfrm>
        </p:spPr>
        <p:txBody>
          <a:bodyPr/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Flashcard Activities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Create flashcards for the tricky words, put them around the house to find and read.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Louder and Louder: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Begin reading the words on the word wall in a whisper. As they go along, have them gradually increase the volume until they are shouting by the last word.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Funny Voices: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Flash the cards to students, and have each student read a word in a robot voice, an old voice, a squeaky voice, and a monster voice.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Swat!: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tick the words to the wall. Have a flyswatter or water pistol (if outside). Read a word from the word wall. Swat the correct word to get a point. 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7601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342</Words>
  <Application>Microsoft Office PowerPoint</Application>
  <PresentationFormat>Widescreen</PresentationFormat>
  <Paragraphs>22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Times New Roman</vt:lpstr>
      <vt:lpstr>Office Theme</vt:lpstr>
      <vt:lpstr>Can you remember our tricky words so far?</vt:lpstr>
      <vt:lpstr>PowerPoint Presentation</vt:lpstr>
      <vt:lpstr>PowerPoint Presentation</vt:lpstr>
      <vt:lpstr>PowerPoint Presentation</vt:lpstr>
      <vt:lpstr>Look at our new tricky words…</vt:lpstr>
      <vt:lpstr>Lets go on a word hunt…</vt:lpstr>
      <vt:lpstr>If you need a bit more practice with remembering the tricky words, try some of these games: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Georgina Wray</dc:creator>
  <cp:lastModifiedBy>Georgina Wray</cp:lastModifiedBy>
  <cp:revision>5</cp:revision>
  <dcterms:created xsi:type="dcterms:W3CDTF">2021-01-21T17:45:52Z</dcterms:created>
  <dcterms:modified xsi:type="dcterms:W3CDTF">2021-01-28T18:45:26Z</dcterms:modified>
</cp:coreProperties>
</file>