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63" r:id="rId6"/>
    <p:sldId id="267" r:id="rId7"/>
    <p:sldId id="269" r:id="rId8"/>
    <p:sldId id="268" r:id="rId9"/>
    <p:sldId id="271" r:id="rId10"/>
    <p:sldId id="270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DEB4-D29F-4E8A-8757-C7499E88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4EAAFC-1333-4C3A-A479-3AECB1803C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27C50-945C-4969-B127-C3800749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18F7A-EA9B-47DA-9C71-D04D238C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7B4FE-12E9-4C20-B827-D9DCFEC0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32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669BE-F87C-48EE-821B-FA88C836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522D0-117D-453E-8CCC-FF64B4B1D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455C6-94CC-4EF7-8FE6-5CE1D3DF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87885-FD44-4AEA-8F76-0ED30727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92A4E-30BF-4E30-8520-72CE2B91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99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C8E8E8-CEBE-46BC-91AC-689633E7F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FA96F4-2459-4523-96D9-7C475B5C1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CC79B-FEFE-4ED3-8EFD-2130A2EF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58891-13BB-441E-B1C9-39673548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56F49-4161-4E6D-A929-57398221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25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9E52-A2DA-4291-8D09-C6B9A8ABA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94547-19B1-47E9-AA30-EA15FF5F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D548-3F69-40A3-A0F0-099DCB37F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E69FD-4CC0-49C5-866A-B5D0EC63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7D9FC-6A4A-4E6C-A85A-0A5B8680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5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010D-B980-4A4A-8185-C299193C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01163-3C73-4903-BEE2-FC88F55C5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CE55-A87E-474F-8371-9A37CBB9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A74CF-E187-4528-B402-0EEB25BE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DFA49-8D72-468B-9BE5-98BEED73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1841-2C9D-4409-A076-4CDE9F07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11819-6BE9-46A0-BA66-26B2E7B45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4A2A2-A738-40A3-A142-781217AA6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9745E-E75F-42A8-BF72-984DF867C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D7DB8-1FFB-428F-AA67-80A50AFB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D2BECF-1285-45E6-BFD9-8FDB5D98A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34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BDDFF-EFE7-47ED-8468-76BB1B4E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E7C19-9462-4733-A680-97039469F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7D2522-50B5-4892-A76F-DF81EF070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2A0E7-D725-4CE4-ABA8-D192B30E3F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07BD72-4C41-4A27-B86C-C6FA24CF5A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3161AB-BA00-440C-BB3E-5FE9FF03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56690-9938-4E47-A712-9F0A08C8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02DA32-C341-4F62-901B-E9F605B4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0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DF45-0783-42F0-8D8C-C7D22A29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8802E-A32C-4590-94ED-60905960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D79EF4-1E1B-4408-9180-3B82B6EF4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84850F-7CC9-403E-8422-2BAE5A2CB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4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CC7F7-E961-4B49-966A-84477843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02674-BCC7-4EA0-BE09-811DB8BD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2DE06-B6F6-4B46-8502-16E4196F5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7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335A-671A-4D96-8539-959B3F4B3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F46D4-3EEE-40F6-B5B9-C4E86AFA2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50039-8261-45CB-B389-E5D4294AF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D14CE-3500-48CB-B3F9-1564501E5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D5A13-C378-41AD-ACE5-A7DB5ED01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34625-3C1E-4107-B4BA-8066D7A84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0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3BF95-A4B9-4614-BEA9-4E45C2FF2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E5F98-C5CC-49F2-849A-CAC5146AE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6F87F-71B2-4BB7-8060-93B487CF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C5E12-9210-42C5-BFEC-1DC57498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F558F-29D7-407F-93E3-C2A10E7A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50E3B-2223-4985-8B94-2EB03901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A1790-F421-4CBC-BCE4-F4C190AFB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20E1C9-28E7-443B-B70F-542BABAF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44806-4AF3-4D61-8D77-EDF888918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0DDEC-D3FF-4279-B7DE-EDBF6E8707AD}" type="datetimeFigureOut">
              <a:rPr lang="en-GB" smtClean="0"/>
              <a:t>22/03/2020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0806A-6815-48B7-98FA-D1EC043AE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A3CD5-B64A-4B5D-9AE3-768981818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5E26-D55C-45D1-8D89-626072BF1D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80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EF90F7-0BEF-4B5A-98C9-D6EDA9FDB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703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Let’s recap yesterday’s sound. Can you remember which two letters make our new sound? Click to see if you’re right.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6B50F31-C4F0-4770-8ED6-C9D1BC4A1F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162" y="2074656"/>
            <a:ext cx="1988403" cy="2292626"/>
          </a:xfrm>
        </p:spPr>
        <p:txBody>
          <a:bodyPr>
            <a:normAutofit/>
          </a:bodyPr>
          <a:lstStyle/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59B225-711F-4D47-B626-388A0857DE84}"/>
              </a:ext>
            </a:extLst>
          </p:cNvPr>
          <p:cNvSpPr txBox="1">
            <a:spLocks/>
          </p:cNvSpPr>
          <p:nvPr/>
        </p:nvSpPr>
        <p:spPr>
          <a:xfrm>
            <a:off x="5380955" y="2074656"/>
            <a:ext cx="198840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9912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18EA-9625-43AC-8194-601947D4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4658" y="2109332"/>
            <a:ext cx="1988403" cy="2311777"/>
          </a:xfrm>
        </p:spPr>
        <p:txBody>
          <a:bodyPr>
            <a:normAutofit/>
          </a:bodyPr>
          <a:lstStyle/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B075F4-CCDE-43E4-82F1-26D6FE8249E8}"/>
              </a:ext>
            </a:extLst>
          </p:cNvPr>
          <p:cNvSpPr txBox="1">
            <a:spLocks/>
          </p:cNvSpPr>
          <p:nvPr/>
        </p:nvSpPr>
        <p:spPr>
          <a:xfrm>
            <a:off x="8764065" y="2245216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AD3C25-107D-4648-AE76-D0D6870281B0}"/>
              </a:ext>
            </a:extLst>
          </p:cNvPr>
          <p:cNvSpPr/>
          <p:nvPr/>
        </p:nvSpPr>
        <p:spPr>
          <a:xfrm>
            <a:off x="7306041" y="4154102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D13155-22F8-4E2D-B2DC-F9B97EFC0DC9}"/>
              </a:ext>
            </a:extLst>
          </p:cNvPr>
          <p:cNvSpPr/>
          <p:nvPr/>
        </p:nvSpPr>
        <p:spPr>
          <a:xfrm>
            <a:off x="1402354" y="4154102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694507-56B8-49AD-9C45-4DFBE5FF4BC2}"/>
              </a:ext>
            </a:extLst>
          </p:cNvPr>
          <p:cNvSpPr/>
          <p:nvPr/>
        </p:nvSpPr>
        <p:spPr>
          <a:xfrm>
            <a:off x="9694739" y="5905111"/>
            <a:ext cx="106005" cy="169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EC10FB-EB38-408B-AED0-45B2F0927149}"/>
              </a:ext>
            </a:extLst>
          </p:cNvPr>
          <p:cNvSpPr txBox="1">
            <a:spLocks/>
          </p:cNvSpPr>
          <p:nvPr/>
        </p:nvSpPr>
        <p:spPr>
          <a:xfrm>
            <a:off x="413893" y="2033754"/>
            <a:ext cx="232852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FAFBF72-97F9-4047-B1A8-88328B62E034}"/>
              </a:ext>
            </a:extLst>
          </p:cNvPr>
          <p:cNvSpPr txBox="1">
            <a:spLocks/>
          </p:cNvSpPr>
          <p:nvPr/>
        </p:nvSpPr>
        <p:spPr>
          <a:xfrm>
            <a:off x="4200252" y="4191142"/>
            <a:ext cx="165488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CCW Precursive 7" panose="03050602040000000000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E95676-F749-4B86-A1C6-03CB7199445F}"/>
              </a:ext>
            </a:extLst>
          </p:cNvPr>
          <p:cNvSpPr/>
          <p:nvPr/>
        </p:nvSpPr>
        <p:spPr>
          <a:xfrm>
            <a:off x="5355630" y="4203861"/>
            <a:ext cx="331304" cy="2947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586E39F-7948-4193-B058-4228C5743531}"/>
              </a:ext>
            </a:extLst>
          </p:cNvPr>
          <p:cNvSpPr txBox="1">
            <a:spLocks/>
          </p:cNvSpPr>
          <p:nvPr/>
        </p:nvSpPr>
        <p:spPr>
          <a:xfrm>
            <a:off x="2378445" y="2083478"/>
            <a:ext cx="2528925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cow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AC9E1E-73AF-4BD5-BD66-D3F46045E5EA}"/>
              </a:ext>
            </a:extLst>
          </p:cNvPr>
          <p:cNvSpPr txBox="1">
            <a:spLocks/>
          </p:cNvSpPr>
          <p:nvPr/>
        </p:nvSpPr>
        <p:spPr>
          <a:xfrm>
            <a:off x="6847477" y="2070751"/>
            <a:ext cx="1988403" cy="23117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90799A8-4C67-4A8C-8631-92568619F00B}"/>
              </a:ext>
            </a:extLst>
          </p:cNvPr>
          <p:cNvSpPr txBox="1">
            <a:spLocks/>
          </p:cNvSpPr>
          <p:nvPr/>
        </p:nvSpPr>
        <p:spPr>
          <a:xfrm>
            <a:off x="271340" y="4167629"/>
            <a:ext cx="237469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386DFAB-CF15-447A-8F84-AED020132499}"/>
              </a:ext>
            </a:extLst>
          </p:cNvPr>
          <p:cNvSpPr txBox="1">
            <a:spLocks/>
          </p:cNvSpPr>
          <p:nvPr/>
        </p:nvSpPr>
        <p:spPr>
          <a:xfrm>
            <a:off x="1533664" y="4259755"/>
            <a:ext cx="165488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CCW Precursive 7" panose="03050602040000000000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6990F90-1ADE-4EE3-8531-C13DD6305ED1}"/>
              </a:ext>
            </a:extLst>
          </p:cNvPr>
          <p:cNvSpPr txBox="1">
            <a:spLocks/>
          </p:cNvSpPr>
          <p:nvPr/>
        </p:nvSpPr>
        <p:spPr>
          <a:xfrm>
            <a:off x="4809908" y="4058602"/>
            <a:ext cx="1595474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9CBDAB-5103-48BC-8045-423F225ADCA6}"/>
              </a:ext>
            </a:extLst>
          </p:cNvPr>
          <p:cNvSpPr/>
          <p:nvPr/>
        </p:nvSpPr>
        <p:spPr>
          <a:xfrm>
            <a:off x="8814975" y="2975111"/>
            <a:ext cx="2377314" cy="179547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049C75F-3FA2-4C1F-985F-72D38F89BAB7}"/>
              </a:ext>
            </a:extLst>
          </p:cNvPr>
          <p:cNvSpPr/>
          <p:nvPr/>
        </p:nvSpPr>
        <p:spPr>
          <a:xfrm>
            <a:off x="1966633" y="6299951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EDBD744-A76F-4FF0-AD7F-6443E1E68220}"/>
              </a:ext>
            </a:extLst>
          </p:cNvPr>
          <p:cNvSpPr/>
          <p:nvPr/>
        </p:nvSpPr>
        <p:spPr>
          <a:xfrm>
            <a:off x="6708327" y="6198009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E9CA9CA-4D2E-465E-BF7D-15DD2B770FFF}"/>
              </a:ext>
            </a:extLst>
          </p:cNvPr>
          <p:cNvSpPr/>
          <p:nvPr/>
        </p:nvSpPr>
        <p:spPr>
          <a:xfrm>
            <a:off x="1176328" y="6311490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CC00A7-B90C-49E2-8C49-ACEA6E13C77F}"/>
              </a:ext>
            </a:extLst>
          </p:cNvPr>
          <p:cNvSpPr/>
          <p:nvPr/>
        </p:nvSpPr>
        <p:spPr>
          <a:xfrm>
            <a:off x="9222218" y="6182386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888C286-20AC-4F3C-A052-56EF7BF50354}"/>
              </a:ext>
            </a:extLst>
          </p:cNvPr>
          <p:cNvSpPr/>
          <p:nvPr/>
        </p:nvSpPr>
        <p:spPr>
          <a:xfrm>
            <a:off x="4725808" y="6223955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A1154B-55B6-4889-A71F-9603A40DD1AA}"/>
              </a:ext>
            </a:extLst>
          </p:cNvPr>
          <p:cNvSpPr/>
          <p:nvPr/>
        </p:nvSpPr>
        <p:spPr>
          <a:xfrm>
            <a:off x="7303480" y="6355936"/>
            <a:ext cx="1654889" cy="181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7CE5D24C-3136-45FB-B690-20CF5C812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63" y="234597"/>
            <a:ext cx="9607826" cy="610105"/>
          </a:xfrm>
        </p:spPr>
        <p:txBody>
          <a:bodyPr>
            <a:normAutofit/>
          </a:bodyPr>
          <a:lstStyle/>
          <a:p>
            <a:r>
              <a:rPr lang="en-GB" dirty="0"/>
              <a:t>Which picture matches with this silly sentence?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FDF21697-1AC6-4826-8DD5-38B36F0F3005}"/>
              </a:ext>
            </a:extLst>
          </p:cNvPr>
          <p:cNvSpPr txBox="1">
            <a:spLocks/>
          </p:cNvSpPr>
          <p:nvPr/>
        </p:nvSpPr>
        <p:spPr>
          <a:xfrm>
            <a:off x="2015657" y="4143405"/>
            <a:ext cx="2528925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GB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AF01AA9-60D9-458E-B93D-F1D98E5A8BCF}"/>
              </a:ext>
            </a:extLst>
          </p:cNvPr>
          <p:cNvSpPr txBox="1">
            <a:spLocks/>
          </p:cNvSpPr>
          <p:nvPr/>
        </p:nvSpPr>
        <p:spPr>
          <a:xfrm>
            <a:off x="6323738" y="4058602"/>
            <a:ext cx="337100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DDE2565-9CD7-4E6E-AB57-88EE6B958606}"/>
              </a:ext>
            </a:extLst>
          </p:cNvPr>
          <p:cNvSpPr/>
          <p:nvPr/>
        </p:nvSpPr>
        <p:spPr>
          <a:xfrm>
            <a:off x="2611697" y="4193286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503C55A-CAD5-46F0-BE2B-63385DCEC92C}"/>
              </a:ext>
            </a:extLst>
          </p:cNvPr>
          <p:cNvSpPr/>
          <p:nvPr/>
        </p:nvSpPr>
        <p:spPr>
          <a:xfrm>
            <a:off x="7940290" y="4162701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FA9A039-2315-4513-BA86-2DFF9251665C}"/>
              </a:ext>
            </a:extLst>
          </p:cNvPr>
          <p:cNvSpPr/>
          <p:nvPr/>
        </p:nvSpPr>
        <p:spPr>
          <a:xfrm>
            <a:off x="5932787" y="4226436"/>
            <a:ext cx="331304" cy="29479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5C6FCA1-C9DC-4D8B-BAA3-7FF00259D9C0}"/>
              </a:ext>
            </a:extLst>
          </p:cNvPr>
          <p:cNvSpPr/>
          <p:nvPr/>
        </p:nvSpPr>
        <p:spPr>
          <a:xfrm>
            <a:off x="2705686" y="6346507"/>
            <a:ext cx="1407283" cy="1679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5071C0E-8CE8-482B-A517-9A7CB741AB4C}"/>
              </a:ext>
            </a:extLst>
          </p:cNvPr>
          <p:cNvSpPr/>
          <p:nvPr/>
        </p:nvSpPr>
        <p:spPr>
          <a:xfrm>
            <a:off x="5502114" y="6221322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B30C96-00B8-4461-A04F-5B55FBA63831}"/>
              </a:ext>
            </a:extLst>
          </p:cNvPr>
          <p:cNvSpPr/>
          <p:nvPr/>
        </p:nvSpPr>
        <p:spPr>
          <a:xfrm>
            <a:off x="1061593" y="977242"/>
            <a:ext cx="5034407" cy="1852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BA8C3A-1B98-4563-8C4E-95E8D54257D8}"/>
              </a:ext>
            </a:extLst>
          </p:cNvPr>
          <p:cNvSpPr/>
          <p:nvPr/>
        </p:nvSpPr>
        <p:spPr>
          <a:xfrm>
            <a:off x="6348035" y="982873"/>
            <a:ext cx="5034407" cy="1852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Image result for a cow in the bath">
            <a:extLst>
              <a:ext uri="{FF2B5EF4-FFF2-40B4-BE49-F238E27FC236}">
                <a16:creationId xmlns:a16="http://schemas.microsoft.com/office/drawing/2014/main" id="{252DBD86-87F7-4E09-809E-6CA9FEB80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783" y="1074103"/>
            <a:ext cx="1656803" cy="17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oon cartoon">
            <a:extLst>
              <a:ext uri="{FF2B5EF4-FFF2-40B4-BE49-F238E27FC236}">
                <a16:creationId xmlns:a16="http://schemas.microsoft.com/office/drawing/2014/main" id="{1ADCFC49-DD82-48F2-B2F9-F8FEE5F890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/>
        </p:blipFill>
        <p:spPr bwMode="auto">
          <a:xfrm>
            <a:off x="1271118" y="1026583"/>
            <a:ext cx="1188630" cy="105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Image result for a cow in the bath">
            <a:extLst>
              <a:ext uri="{FF2B5EF4-FFF2-40B4-BE49-F238E27FC236}">
                <a16:creationId xmlns:a16="http://schemas.microsoft.com/office/drawing/2014/main" id="{1290BACA-5EA1-485F-A6DA-FC18032B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478" y="1054841"/>
            <a:ext cx="1656803" cy="170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un cartoon">
            <a:extLst>
              <a:ext uri="{FF2B5EF4-FFF2-40B4-BE49-F238E27FC236}">
                <a16:creationId xmlns:a16="http://schemas.microsoft.com/office/drawing/2014/main" id="{37DF630C-AC88-4FA9-AE68-30D5FEBF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407" y="1114980"/>
            <a:ext cx="1198642" cy="11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A50541D5-7F4C-472F-9CA2-7B93D425008A}"/>
              </a:ext>
            </a:extLst>
          </p:cNvPr>
          <p:cNvSpPr/>
          <p:nvPr/>
        </p:nvSpPr>
        <p:spPr>
          <a:xfrm>
            <a:off x="3203308" y="4283785"/>
            <a:ext cx="1407283" cy="1679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56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18EA-9625-43AC-8194-601947D4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870" y="291548"/>
            <a:ext cx="9144000" cy="1469128"/>
          </a:xfrm>
        </p:spPr>
        <p:txBody>
          <a:bodyPr/>
          <a:lstStyle/>
          <a:p>
            <a:r>
              <a:rPr lang="en-GB" b="1" dirty="0"/>
              <a:t>‘Ow’ Sentences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F90F7-0BEF-4B5A-98C9-D6EDA9FDB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87" y="1893198"/>
            <a:ext cx="9607826" cy="2440263"/>
          </a:xfrm>
        </p:spPr>
        <p:txBody>
          <a:bodyPr>
            <a:normAutofit/>
          </a:bodyPr>
          <a:lstStyle/>
          <a:p>
            <a:r>
              <a:rPr lang="en-GB" dirty="0"/>
              <a:t>Now write your own short, silly sentence, including at least one ‘ow’ word.</a:t>
            </a:r>
          </a:p>
          <a:p>
            <a:pPr algn="l"/>
            <a:r>
              <a:rPr lang="en-GB" dirty="0"/>
              <a:t>  Start your sentence with:</a:t>
            </a:r>
          </a:p>
          <a:p>
            <a:r>
              <a:rPr lang="en-GB" b="1" dirty="0"/>
              <a:t>I can see a…   OR   A cow is…</a:t>
            </a:r>
          </a:p>
          <a:p>
            <a:pPr algn="l"/>
            <a:r>
              <a:rPr lang="en-GB" b="1" dirty="0"/>
              <a:t>  </a:t>
            </a:r>
            <a:r>
              <a:rPr lang="en-GB" dirty="0"/>
              <a:t>Try not to copy your sentence – use your robot-talking to write the sounds  </a:t>
            </a:r>
          </a:p>
          <a:p>
            <a:pPr algn="l"/>
            <a:r>
              <a:rPr lang="en-GB" b="1" dirty="0"/>
              <a:t>   </a:t>
            </a:r>
            <a:r>
              <a:rPr lang="en-GB" dirty="0"/>
              <a:t>that you hear. Don’t forget……</a:t>
            </a:r>
            <a:endParaRPr lang="en-GB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0E1C9D-ABB7-4A00-9EB6-E9228BFE4F12}"/>
              </a:ext>
            </a:extLst>
          </p:cNvPr>
          <p:cNvGrpSpPr/>
          <p:nvPr/>
        </p:nvGrpSpPr>
        <p:grpSpPr>
          <a:xfrm>
            <a:off x="4962939" y="3645920"/>
            <a:ext cx="3538330" cy="2701871"/>
            <a:chOff x="8150088" y="3615982"/>
            <a:chExt cx="3538330" cy="2701871"/>
          </a:xfrm>
        </p:grpSpPr>
        <p:pic>
          <p:nvPicPr>
            <p:cNvPr id="4" name="Picture 3" descr="Image result for cartoon image child saying shh">
              <a:extLst>
                <a:ext uri="{FF2B5EF4-FFF2-40B4-BE49-F238E27FC236}">
                  <a16:creationId xmlns:a16="http://schemas.microsoft.com/office/drawing/2014/main" id="{19D07B5B-6340-44D8-8AB0-C81CABF86732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21"/>
            <a:stretch/>
          </p:blipFill>
          <p:spPr bwMode="auto">
            <a:xfrm>
              <a:off x="8282614" y="3615982"/>
              <a:ext cx="2968483" cy="244026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8ACD23-B24B-4E87-A139-8FAF9A23B680}"/>
                </a:ext>
              </a:extLst>
            </p:cNvPr>
            <p:cNvSpPr txBox="1"/>
            <p:nvPr/>
          </p:nvSpPr>
          <p:spPr>
            <a:xfrm>
              <a:off x="8150088" y="5794633"/>
              <a:ext cx="3538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Suzie Finger-space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FC6988-FEDA-4505-B6FE-173204E6E1C8}"/>
              </a:ext>
            </a:extLst>
          </p:cNvPr>
          <p:cNvGrpSpPr/>
          <p:nvPr/>
        </p:nvGrpSpPr>
        <p:grpSpPr>
          <a:xfrm>
            <a:off x="8633795" y="3907528"/>
            <a:ext cx="3538330" cy="2440263"/>
            <a:chOff x="4393098" y="3918666"/>
            <a:chExt cx="3538330" cy="24291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369088-DB3E-41D4-B847-A1A6C60FD807}"/>
                </a:ext>
              </a:extLst>
            </p:cNvPr>
            <p:cNvSpPr txBox="1"/>
            <p:nvPr/>
          </p:nvSpPr>
          <p:spPr>
            <a:xfrm>
              <a:off x="4393098" y="5824571"/>
              <a:ext cx="3538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Freddie Full-stop</a:t>
              </a:r>
            </a:p>
          </p:txBody>
        </p:sp>
        <p:pic>
          <p:nvPicPr>
            <p:cNvPr id="9" name="Picture 8" descr="Image result for cartoon image stop">
              <a:extLst>
                <a:ext uri="{FF2B5EF4-FFF2-40B4-BE49-F238E27FC236}">
                  <a16:creationId xmlns:a16="http://schemas.microsoft.com/office/drawing/2014/main" id="{9B4F29A2-7E35-494C-987E-9A94391ED91A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06"/>
            <a:stretch/>
          </p:blipFill>
          <p:spPr bwMode="auto">
            <a:xfrm>
              <a:off x="5491369" y="3918666"/>
              <a:ext cx="1626706" cy="19679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173A9F8-F3AA-449D-8752-37893FF2C5F2}"/>
              </a:ext>
            </a:extLst>
          </p:cNvPr>
          <p:cNvGrpSpPr/>
          <p:nvPr/>
        </p:nvGrpSpPr>
        <p:grpSpPr>
          <a:xfrm>
            <a:off x="675867" y="4068417"/>
            <a:ext cx="3538330" cy="2279374"/>
            <a:chOff x="675867" y="4068417"/>
            <a:chExt cx="3538330" cy="227937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085908-6E15-4F30-9068-E79D0CF5D580}"/>
                </a:ext>
              </a:extLst>
            </p:cNvPr>
            <p:cNvSpPr txBox="1"/>
            <p:nvPr/>
          </p:nvSpPr>
          <p:spPr>
            <a:xfrm>
              <a:off x="675867" y="5824571"/>
              <a:ext cx="3538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Captain Capital</a:t>
              </a:r>
            </a:p>
          </p:txBody>
        </p:sp>
        <p:pic>
          <p:nvPicPr>
            <p:cNvPr id="10" name="Picture 9" descr="Image result for cartoon image black police">
              <a:extLst>
                <a:ext uri="{FF2B5EF4-FFF2-40B4-BE49-F238E27FC236}">
                  <a16:creationId xmlns:a16="http://schemas.microsoft.com/office/drawing/2014/main" id="{54DDC688-608B-4FF3-AFE1-B3B8C4540447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85" t="3316" r="19331" b="14922"/>
            <a:stretch/>
          </p:blipFill>
          <p:spPr bwMode="auto">
            <a:xfrm>
              <a:off x="1558790" y="4068417"/>
              <a:ext cx="1842054" cy="181819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034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18EA-9625-43AC-8194-601947D4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1235" y="636105"/>
            <a:ext cx="9144000" cy="1469128"/>
          </a:xfrm>
        </p:spPr>
        <p:txBody>
          <a:bodyPr/>
          <a:lstStyle/>
          <a:p>
            <a:r>
              <a:rPr lang="en-GB" b="1" dirty="0"/>
              <a:t>‘Ow’ Sentences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F90F7-0BEF-4B5A-98C9-D6EDA9FDB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957" y="2105233"/>
            <a:ext cx="9607826" cy="1655762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Robot-talk and blend these words, then match the pictures with the words.</a:t>
            </a:r>
          </a:p>
        </p:txBody>
      </p:sp>
    </p:spTree>
    <p:extLst>
      <p:ext uri="{BB962C8B-B14F-4D97-AF65-F5344CB8AC3E}">
        <p14:creationId xmlns:p14="http://schemas.microsoft.com/office/powerpoint/2010/main" val="27735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18EA-9625-43AC-8194-601947D4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0796" y="-573364"/>
            <a:ext cx="1988403" cy="2292626"/>
          </a:xfrm>
        </p:spPr>
        <p:txBody>
          <a:bodyPr>
            <a:normAutofit/>
          </a:bodyPr>
          <a:lstStyle/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B075F4-CCDE-43E4-82F1-26D6FE8249E8}"/>
              </a:ext>
            </a:extLst>
          </p:cNvPr>
          <p:cNvSpPr txBox="1">
            <a:spLocks/>
          </p:cNvSpPr>
          <p:nvPr/>
        </p:nvSpPr>
        <p:spPr>
          <a:xfrm>
            <a:off x="9276589" y="-596555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AD3C25-107D-4648-AE76-D0D6870281B0}"/>
              </a:ext>
            </a:extLst>
          </p:cNvPr>
          <p:cNvSpPr/>
          <p:nvPr/>
        </p:nvSpPr>
        <p:spPr>
          <a:xfrm>
            <a:off x="8779346" y="1546984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93F1C-77E4-44A8-AA7D-51531E89C8FE}"/>
              </a:ext>
            </a:extLst>
          </p:cNvPr>
          <p:cNvSpPr/>
          <p:nvPr/>
        </p:nvSpPr>
        <p:spPr>
          <a:xfrm>
            <a:off x="9634402" y="1677849"/>
            <a:ext cx="1988403" cy="195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0A5C2E-860C-402F-AC4A-8CBB31946DDF}"/>
              </a:ext>
            </a:extLst>
          </p:cNvPr>
          <p:cNvSpPr txBox="1">
            <a:spLocks/>
          </p:cNvSpPr>
          <p:nvPr/>
        </p:nvSpPr>
        <p:spPr>
          <a:xfrm>
            <a:off x="67052" y="4011681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GB" sz="1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6E609B1-81E4-42A8-9499-51D3DB36A7DB}"/>
              </a:ext>
            </a:extLst>
          </p:cNvPr>
          <p:cNvSpPr txBox="1">
            <a:spLocks/>
          </p:cNvSpPr>
          <p:nvPr/>
        </p:nvSpPr>
        <p:spPr>
          <a:xfrm>
            <a:off x="1442257" y="3899452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3770F-62AD-4D88-9B65-0A6BFFB5A040}"/>
              </a:ext>
            </a:extLst>
          </p:cNvPr>
          <p:cNvSpPr/>
          <p:nvPr/>
        </p:nvSpPr>
        <p:spPr>
          <a:xfrm>
            <a:off x="895601" y="6390445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5650AF-9176-4519-BC57-6E7FDCF3C29B}"/>
              </a:ext>
            </a:extLst>
          </p:cNvPr>
          <p:cNvSpPr/>
          <p:nvPr/>
        </p:nvSpPr>
        <p:spPr>
          <a:xfrm>
            <a:off x="1889804" y="6094343"/>
            <a:ext cx="1988403" cy="195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B2C1220-D08E-4828-A92D-0BF9FAF7A22B}"/>
              </a:ext>
            </a:extLst>
          </p:cNvPr>
          <p:cNvSpPr txBox="1">
            <a:spLocks/>
          </p:cNvSpPr>
          <p:nvPr/>
        </p:nvSpPr>
        <p:spPr>
          <a:xfrm>
            <a:off x="3623965" y="3922643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6AC0CE-C196-44ED-9E09-A93E53DEAFBD}"/>
              </a:ext>
            </a:extLst>
          </p:cNvPr>
          <p:cNvSpPr/>
          <p:nvPr/>
        </p:nvSpPr>
        <p:spPr>
          <a:xfrm>
            <a:off x="4452514" y="6042991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C4AE6FC-F563-4C17-873B-4AC92190D787}"/>
              </a:ext>
            </a:extLst>
          </p:cNvPr>
          <p:cNvSpPr txBox="1">
            <a:spLocks/>
          </p:cNvSpPr>
          <p:nvPr/>
        </p:nvSpPr>
        <p:spPr>
          <a:xfrm>
            <a:off x="6956595" y="4034872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GB" sz="1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54ACA38-49FC-4DDF-A50D-1BCE829DF9CC}"/>
              </a:ext>
            </a:extLst>
          </p:cNvPr>
          <p:cNvSpPr txBox="1">
            <a:spLocks/>
          </p:cNvSpPr>
          <p:nvPr/>
        </p:nvSpPr>
        <p:spPr>
          <a:xfrm>
            <a:off x="8331800" y="3922643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A02848E-5BA0-4578-82EA-B58F12B0ED52}"/>
              </a:ext>
            </a:extLst>
          </p:cNvPr>
          <p:cNvSpPr/>
          <p:nvPr/>
        </p:nvSpPr>
        <p:spPr>
          <a:xfrm>
            <a:off x="7738247" y="6177997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DC7085-F432-493F-B2C5-8C211623932C}"/>
              </a:ext>
            </a:extLst>
          </p:cNvPr>
          <p:cNvSpPr/>
          <p:nvPr/>
        </p:nvSpPr>
        <p:spPr>
          <a:xfrm>
            <a:off x="8779345" y="6284842"/>
            <a:ext cx="1988403" cy="195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3D7E7E6-5BB1-41D8-949B-2D35C991237A}"/>
              </a:ext>
            </a:extLst>
          </p:cNvPr>
          <p:cNvSpPr txBox="1">
            <a:spLocks/>
          </p:cNvSpPr>
          <p:nvPr/>
        </p:nvSpPr>
        <p:spPr>
          <a:xfrm>
            <a:off x="10513508" y="3945834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621404-FE63-45E3-8E1B-D59225EC13BC}"/>
              </a:ext>
            </a:extLst>
          </p:cNvPr>
          <p:cNvSpPr/>
          <p:nvPr/>
        </p:nvSpPr>
        <p:spPr>
          <a:xfrm>
            <a:off x="11342057" y="6066182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E4DD21B-792B-47D3-9115-DED2E688BE15}"/>
              </a:ext>
            </a:extLst>
          </p:cNvPr>
          <p:cNvSpPr/>
          <p:nvPr/>
        </p:nvSpPr>
        <p:spPr>
          <a:xfrm>
            <a:off x="6717877" y="6177997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1C789A3-AA72-4411-9F38-54D209BEB3C3}"/>
              </a:ext>
            </a:extLst>
          </p:cNvPr>
          <p:cNvSpPr txBox="1">
            <a:spLocks/>
          </p:cNvSpPr>
          <p:nvPr/>
        </p:nvSpPr>
        <p:spPr>
          <a:xfrm>
            <a:off x="6056243" y="4034872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16F5E0A-53FC-4D2E-9AC7-A5C62ADE5310}"/>
              </a:ext>
            </a:extLst>
          </p:cNvPr>
          <p:cNvSpPr txBox="1">
            <a:spLocks/>
          </p:cNvSpPr>
          <p:nvPr/>
        </p:nvSpPr>
        <p:spPr>
          <a:xfrm>
            <a:off x="643454" y="-273944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en-GB" sz="15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18BD1A0-E804-4C7E-8869-5C36099598B2}"/>
              </a:ext>
            </a:extLst>
          </p:cNvPr>
          <p:cNvSpPr txBox="1">
            <a:spLocks/>
          </p:cNvSpPr>
          <p:nvPr/>
        </p:nvSpPr>
        <p:spPr>
          <a:xfrm>
            <a:off x="2018659" y="-386173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845A3F-1856-44B6-B10C-642534D6827C}"/>
              </a:ext>
            </a:extLst>
          </p:cNvPr>
          <p:cNvSpPr/>
          <p:nvPr/>
        </p:nvSpPr>
        <p:spPr>
          <a:xfrm>
            <a:off x="1425106" y="1869181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0D9BF9-DE0F-4F21-A2BA-26D62BC25C93}"/>
              </a:ext>
            </a:extLst>
          </p:cNvPr>
          <p:cNvSpPr/>
          <p:nvPr/>
        </p:nvSpPr>
        <p:spPr>
          <a:xfrm>
            <a:off x="2466204" y="1976026"/>
            <a:ext cx="1988403" cy="195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73C135CC-F38E-4C1B-A9F2-EF1102F8B0B7}"/>
              </a:ext>
            </a:extLst>
          </p:cNvPr>
          <p:cNvSpPr txBox="1">
            <a:spLocks/>
          </p:cNvSpPr>
          <p:nvPr/>
        </p:nvSpPr>
        <p:spPr>
          <a:xfrm>
            <a:off x="4200367" y="-362982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3097EAD-37EA-4F94-99C3-A49EE6952138}"/>
              </a:ext>
            </a:extLst>
          </p:cNvPr>
          <p:cNvSpPr/>
          <p:nvPr/>
        </p:nvSpPr>
        <p:spPr>
          <a:xfrm>
            <a:off x="5028916" y="1757366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0F76303-550F-40AC-88FA-8B236CF68875}"/>
              </a:ext>
            </a:extLst>
          </p:cNvPr>
          <p:cNvSpPr/>
          <p:nvPr/>
        </p:nvSpPr>
        <p:spPr>
          <a:xfrm>
            <a:off x="404736" y="1869181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A4D6A9D-292A-4CF9-8EE6-F76B5F519423}"/>
              </a:ext>
            </a:extLst>
          </p:cNvPr>
          <p:cNvSpPr txBox="1">
            <a:spLocks/>
          </p:cNvSpPr>
          <p:nvPr/>
        </p:nvSpPr>
        <p:spPr>
          <a:xfrm>
            <a:off x="-256898" y="-273944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5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FF620-D508-406F-89E4-472831D37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040" y="2808011"/>
            <a:ext cx="1862035" cy="1241977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ECE9B2B-282A-4028-892E-1602ADCF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17" y="1742663"/>
            <a:ext cx="2559532" cy="25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rown image">
            <a:extLst>
              <a:ext uri="{FF2B5EF4-FFF2-40B4-BE49-F238E27FC236}">
                <a16:creationId xmlns:a16="http://schemas.microsoft.com/office/drawing/2014/main" id="{330D0BAE-8B10-4622-82DE-AC90918C0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96"/>
          <a:stretch/>
        </p:blipFill>
        <p:spPr bwMode="auto">
          <a:xfrm>
            <a:off x="2836793" y="2661208"/>
            <a:ext cx="2514600" cy="15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rowd image">
            <a:extLst>
              <a:ext uri="{FF2B5EF4-FFF2-40B4-BE49-F238E27FC236}">
                <a16:creationId xmlns:a16="http://schemas.microsoft.com/office/drawing/2014/main" id="{0070DB86-A9A4-473B-9B59-4558FA995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182" y="23982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24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18EA-9625-43AC-8194-601947D4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870" y="291548"/>
            <a:ext cx="9144000" cy="1469128"/>
          </a:xfrm>
        </p:spPr>
        <p:txBody>
          <a:bodyPr/>
          <a:lstStyle/>
          <a:p>
            <a:r>
              <a:rPr lang="en-GB" b="1" dirty="0"/>
              <a:t>‘Ow’ Sentences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F90F7-0BEF-4B5A-98C9-D6EDA9FDB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87" y="1469129"/>
            <a:ext cx="9607826" cy="1181306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Can you read these ‘ow’ sentences?</a:t>
            </a:r>
          </a:p>
        </p:txBody>
      </p:sp>
    </p:spTree>
    <p:extLst>
      <p:ext uri="{BB962C8B-B14F-4D97-AF65-F5344CB8AC3E}">
        <p14:creationId xmlns:p14="http://schemas.microsoft.com/office/powerpoint/2010/main" val="4174823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18EA-9625-43AC-8194-601947D4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7527" y="779707"/>
            <a:ext cx="1988403" cy="2311777"/>
          </a:xfrm>
        </p:spPr>
        <p:txBody>
          <a:bodyPr>
            <a:normAutofit/>
          </a:bodyPr>
          <a:lstStyle/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B075F4-CCDE-43E4-82F1-26D6FE8249E8}"/>
              </a:ext>
            </a:extLst>
          </p:cNvPr>
          <p:cNvSpPr txBox="1">
            <a:spLocks/>
          </p:cNvSpPr>
          <p:nvPr/>
        </p:nvSpPr>
        <p:spPr>
          <a:xfrm>
            <a:off x="8468199" y="730841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AD3C25-107D-4648-AE76-D0D6870281B0}"/>
              </a:ext>
            </a:extLst>
          </p:cNvPr>
          <p:cNvSpPr/>
          <p:nvPr/>
        </p:nvSpPr>
        <p:spPr>
          <a:xfrm>
            <a:off x="8376076" y="3283179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B93F1C-77E4-44A8-AA7D-51531E89C8FE}"/>
              </a:ext>
            </a:extLst>
          </p:cNvPr>
          <p:cNvSpPr/>
          <p:nvPr/>
        </p:nvSpPr>
        <p:spPr>
          <a:xfrm>
            <a:off x="8903071" y="3045267"/>
            <a:ext cx="1911341" cy="17118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3FF381-BAAB-4880-B98E-B871E67C7F27}"/>
              </a:ext>
            </a:extLst>
          </p:cNvPr>
          <p:cNvSpPr txBox="1">
            <a:spLocks/>
          </p:cNvSpPr>
          <p:nvPr/>
        </p:nvSpPr>
        <p:spPr>
          <a:xfrm>
            <a:off x="10160810" y="725407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D13155-22F8-4E2D-B2DC-F9B97EFC0DC9}"/>
              </a:ext>
            </a:extLst>
          </p:cNvPr>
          <p:cNvSpPr/>
          <p:nvPr/>
        </p:nvSpPr>
        <p:spPr>
          <a:xfrm>
            <a:off x="10957382" y="3028901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228896-600F-4BBF-86AC-56D49169DD65}"/>
              </a:ext>
            </a:extLst>
          </p:cNvPr>
          <p:cNvSpPr/>
          <p:nvPr/>
        </p:nvSpPr>
        <p:spPr>
          <a:xfrm>
            <a:off x="467707" y="3091692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694507-56B8-49AD-9C45-4DFBE5FF4BC2}"/>
              </a:ext>
            </a:extLst>
          </p:cNvPr>
          <p:cNvSpPr/>
          <p:nvPr/>
        </p:nvSpPr>
        <p:spPr>
          <a:xfrm>
            <a:off x="11538481" y="2517913"/>
            <a:ext cx="106005" cy="169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EC10FB-EB38-408B-AED0-45B2F0927149}"/>
              </a:ext>
            </a:extLst>
          </p:cNvPr>
          <p:cNvSpPr txBox="1">
            <a:spLocks/>
          </p:cNvSpPr>
          <p:nvPr/>
        </p:nvSpPr>
        <p:spPr>
          <a:xfrm>
            <a:off x="-333747" y="971344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C9AED3C-34DB-4EC9-8770-CCB2873F3AC5}"/>
              </a:ext>
            </a:extLst>
          </p:cNvPr>
          <p:cNvSpPr txBox="1">
            <a:spLocks/>
          </p:cNvSpPr>
          <p:nvPr/>
        </p:nvSpPr>
        <p:spPr>
          <a:xfrm>
            <a:off x="948315" y="854764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FF7CB6-6A71-4F33-B79B-DA7927795ADE}"/>
              </a:ext>
            </a:extLst>
          </p:cNvPr>
          <p:cNvSpPr txBox="1">
            <a:spLocks/>
          </p:cNvSpPr>
          <p:nvPr/>
        </p:nvSpPr>
        <p:spPr>
          <a:xfrm>
            <a:off x="1902326" y="873609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1EDD03-9B20-4B82-96FF-62E047521270}"/>
              </a:ext>
            </a:extLst>
          </p:cNvPr>
          <p:cNvSpPr/>
          <p:nvPr/>
        </p:nvSpPr>
        <p:spPr>
          <a:xfrm>
            <a:off x="1789757" y="3091484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45CB12-8401-46EF-ACE4-236203641D8C}"/>
              </a:ext>
            </a:extLst>
          </p:cNvPr>
          <p:cNvSpPr/>
          <p:nvPr/>
        </p:nvSpPr>
        <p:spPr>
          <a:xfrm>
            <a:off x="2367521" y="3166235"/>
            <a:ext cx="1988403" cy="195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521834-14C3-4C42-BD1C-82DD848F4C9F}"/>
              </a:ext>
            </a:extLst>
          </p:cNvPr>
          <p:cNvSpPr txBox="1">
            <a:spLocks/>
          </p:cNvSpPr>
          <p:nvPr/>
        </p:nvSpPr>
        <p:spPr>
          <a:xfrm>
            <a:off x="4148873" y="902445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CF8CC5E-82FA-403B-990D-B39334E17D4B}"/>
              </a:ext>
            </a:extLst>
          </p:cNvPr>
          <p:cNvSpPr txBox="1">
            <a:spLocks/>
          </p:cNvSpPr>
          <p:nvPr/>
        </p:nvSpPr>
        <p:spPr>
          <a:xfrm>
            <a:off x="4740456" y="902445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9521BC-01B2-468D-917B-A3A86ECD462B}"/>
              </a:ext>
            </a:extLst>
          </p:cNvPr>
          <p:cNvSpPr/>
          <p:nvPr/>
        </p:nvSpPr>
        <p:spPr>
          <a:xfrm>
            <a:off x="5651831" y="3041224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866804-9F6F-4200-ABFB-46541519BA0D}"/>
              </a:ext>
            </a:extLst>
          </p:cNvPr>
          <p:cNvSpPr/>
          <p:nvPr/>
        </p:nvSpPr>
        <p:spPr>
          <a:xfrm>
            <a:off x="4971229" y="3041224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FAFBF72-97F9-4047-B1A8-88328B62E034}"/>
              </a:ext>
            </a:extLst>
          </p:cNvPr>
          <p:cNvSpPr txBox="1">
            <a:spLocks/>
          </p:cNvSpPr>
          <p:nvPr/>
        </p:nvSpPr>
        <p:spPr>
          <a:xfrm>
            <a:off x="6096000" y="970463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CCW Precursive 7" panose="03050602040000000000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E95676-F749-4B86-A1C6-03CB7199445F}"/>
              </a:ext>
            </a:extLst>
          </p:cNvPr>
          <p:cNvSpPr/>
          <p:nvPr/>
        </p:nvSpPr>
        <p:spPr>
          <a:xfrm>
            <a:off x="6785817" y="3041224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8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B694507-56B8-49AD-9C45-4DFBE5FF4BC2}"/>
              </a:ext>
            </a:extLst>
          </p:cNvPr>
          <p:cNvSpPr/>
          <p:nvPr/>
        </p:nvSpPr>
        <p:spPr>
          <a:xfrm>
            <a:off x="3935320" y="4654256"/>
            <a:ext cx="106005" cy="169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EC10FB-EB38-408B-AED0-45B2F0927149}"/>
              </a:ext>
            </a:extLst>
          </p:cNvPr>
          <p:cNvSpPr txBox="1">
            <a:spLocks/>
          </p:cNvSpPr>
          <p:nvPr/>
        </p:nvSpPr>
        <p:spPr>
          <a:xfrm>
            <a:off x="122345" y="125441"/>
            <a:ext cx="232852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90799A8-4C67-4A8C-8631-92568619F00B}"/>
              </a:ext>
            </a:extLst>
          </p:cNvPr>
          <p:cNvSpPr txBox="1">
            <a:spLocks/>
          </p:cNvSpPr>
          <p:nvPr/>
        </p:nvSpPr>
        <p:spPr>
          <a:xfrm>
            <a:off x="7136590" y="391033"/>
            <a:ext cx="1630874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386DFAB-CF15-447A-8F84-AED020132499}"/>
              </a:ext>
            </a:extLst>
          </p:cNvPr>
          <p:cNvSpPr txBox="1">
            <a:spLocks/>
          </p:cNvSpPr>
          <p:nvPr/>
        </p:nvSpPr>
        <p:spPr>
          <a:xfrm>
            <a:off x="7987757" y="520623"/>
            <a:ext cx="165488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CCW Precursive 7" panose="03050602040000000000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6990F90-1ADE-4EE3-8531-C13DD6305ED1}"/>
              </a:ext>
            </a:extLst>
          </p:cNvPr>
          <p:cNvSpPr txBox="1">
            <a:spLocks/>
          </p:cNvSpPr>
          <p:nvPr/>
        </p:nvSpPr>
        <p:spPr>
          <a:xfrm>
            <a:off x="2977623" y="348345"/>
            <a:ext cx="398442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clown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49DC3E-6CAC-41EB-9A0D-3728D305F859}"/>
              </a:ext>
            </a:extLst>
          </p:cNvPr>
          <p:cNvSpPr/>
          <p:nvPr/>
        </p:nvSpPr>
        <p:spPr>
          <a:xfrm>
            <a:off x="78960" y="490330"/>
            <a:ext cx="2374699" cy="239864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9CC00A7-B90C-49E2-8C49-ACEA6E13C77F}"/>
              </a:ext>
            </a:extLst>
          </p:cNvPr>
          <p:cNvSpPr/>
          <p:nvPr/>
        </p:nvSpPr>
        <p:spPr>
          <a:xfrm>
            <a:off x="6288655" y="2468693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888C286-20AC-4F3C-A052-56EF7BF50354}"/>
              </a:ext>
            </a:extLst>
          </p:cNvPr>
          <p:cNvSpPr/>
          <p:nvPr/>
        </p:nvSpPr>
        <p:spPr>
          <a:xfrm>
            <a:off x="3935263" y="2544418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A1154B-55B6-4889-A71F-9603A40DD1AA}"/>
              </a:ext>
            </a:extLst>
          </p:cNvPr>
          <p:cNvSpPr/>
          <p:nvPr/>
        </p:nvSpPr>
        <p:spPr>
          <a:xfrm>
            <a:off x="4441111" y="2601971"/>
            <a:ext cx="1654889" cy="181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2587890-ABB4-4759-93BC-1210B8D680B6}"/>
              </a:ext>
            </a:extLst>
          </p:cNvPr>
          <p:cNvSpPr/>
          <p:nvPr/>
        </p:nvSpPr>
        <p:spPr>
          <a:xfrm>
            <a:off x="3285887" y="2539985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942A448D-42CC-4700-B931-DD9C10243481}"/>
              </a:ext>
            </a:extLst>
          </p:cNvPr>
          <p:cNvSpPr txBox="1">
            <a:spLocks/>
          </p:cNvSpPr>
          <p:nvPr/>
        </p:nvSpPr>
        <p:spPr>
          <a:xfrm>
            <a:off x="8767464" y="400137"/>
            <a:ext cx="1630874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7A930F55-AB8B-45AA-8FCD-B324F3B79A52}"/>
              </a:ext>
            </a:extLst>
          </p:cNvPr>
          <p:cNvSpPr txBox="1">
            <a:spLocks/>
          </p:cNvSpPr>
          <p:nvPr/>
        </p:nvSpPr>
        <p:spPr>
          <a:xfrm>
            <a:off x="10084269" y="520623"/>
            <a:ext cx="165488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CCW Precursive 7" panose="03050602040000000000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4E54BB2-1E64-4119-9A18-5CA36332BD69}"/>
              </a:ext>
            </a:extLst>
          </p:cNvPr>
          <p:cNvSpPr txBox="1">
            <a:spLocks/>
          </p:cNvSpPr>
          <p:nvPr/>
        </p:nvSpPr>
        <p:spPr>
          <a:xfrm>
            <a:off x="98545" y="2822555"/>
            <a:ext cx="398442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frown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11B4D91-8396-4428-9444-11A83BFE19AB}"/>
              </a:ext>
            </a:extLst>
          </p:cNvPr>
          <p:cNvSpPr/>
          <p:nvPr/>
        </p:nvSpPr>
        <p:spPr>
          <a:xfrm>
            <a:off x="3409577" y="4942903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5628C3-4F54-47F4-8A75-00650C5B1FA3}"/>
              </a:ext>
            </a:extLst>
          </p:cNvPr>
          <p:cNvSpPr/>
          <p:nvPr/>
        </p:nvSpPr>
        <p:spPr>
          <a:xfrm>
            <a:off x="1056185" y="5018628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1B86BF1-3AD6-4243-AD5B-1F635AA9EBF5}"/>
              </a:ext>
            </a:extLst>
          </p:cNvPr>
          <p:cNvSpPr/>
          <p:nvPr/>
        </p:nvSpPr>
        <p:spPr>
          <a:xfrm>
            <a:off x="1562033" y="5076181"/>
            <a:ext cx="1654889" cy="181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C71C33E-D725-420A-9FB5-42A4A828C9E8}"/>
              </a:ext>
            </a:extLst>
          </p:cNvPr>
          <p:cNvSpPr/>
          <p:nvPr/>
        </p:nvSpPr>
        <p:spPr>
          <a:xfrm>
            <a:off x="406809" y="5014195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2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18EA-9625-43AC-8194-601947D4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8371" y="161913"/>
            <a:ext cx="1988403" cy="2311777"/>
          </a:xfrm>
        </p:spPr>
        <p:txBody>
          <a:bodyPr>
            <a:normAutofit/>
          </a:bodyPr>
          <a:lstStyle/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B075F4-CCDE-43E4-82F1-26D6FE8249E8}"/>
              </a:ext>
            </a:extLst>
          </p:cNvPr>
          <p:cNvSpPr txBox="1">
            <a:spLocks/>
          </p:cNvSpPr>
          <p:nvPr/>
        </p:nvSpPr>
        <p:spPr>
          <a:xfrm>
            <a:off x="7262107" y="128902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AD3C25-107D-4648-AE76-D0D6870281B0}"/>
              </a:ext>
            </a:extLst>
          </p:cNvPr>
          <p:cNvSpPr/>
          <p:nvPr/>
        </p:nvSpPr>
        <p:spPr>
          <a:xfrm>
            <a:off x="5879021" y="2301937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93FF381-BAAB-4880-B98E-B871E67C7F27}"/>
              </a:ext>
            </a:extLst>
          </p:cNvPr>
          <p:cNvSpPr txBox="1">
            <a:spLocks/>
          </p:cNvSpPr>
          <p:nvPr/>
        </p:nvSpPr>
        <p:spPr>
          <a:xfrm>
            <a:off x="9573144" y="149096"/>
            <a:ext cx="2096045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D13155-22F8-4E2D-B2DC-F9B97EFC0DC9}"/>
              </a:ext>
            </a:extLst>
          </p:cNvPr>
          <p:cNvSpPr/>
          <p:nvPr/>
        </p:nvSpPr>
        <p:spPr>
          <a:xfrm>
            <a:off x="6728459" y="2328662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694507-56B8-49AD-9C45-4DFBE5FF4BC2}"/>
              </a:ext>
            </a:extLst>
          </p:cNvPr>
          <p:cNvSpPr/>
          <p:nvPr/>
        </p:nvSpPr>
        <p:spPr>
          <a:xfrm>
            <a:off x="6368407" y="4005313"/>
            <a:ext cx="106005" cy="169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8EC10FB-EB38-408B-AED0-45B2F0927149}"/>
              </a:ext>
            </a:extLst>
          </p:cNvPr>
          <p:cNvSpPr txBox="1">
            <a:spLocks/>
          </p:cNvSpPr>
          <p:nvPr/>
        </p:nvSpPr>
        <p:spPr>
          <a:xfrm>
            <a:off x="122345" y="125441"/>
            <a:ext cx="232852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521834-14C3-4C42-BD1C-82DD848F4C9F}"/>
              </a:ext>
            </a:extLst>
          </p:cNvPr>
          <p:cNvSpPr txBox="1">
            <a:spLocks/>
          </p:cNvSpPr>
          <p:nvPr/>
        </p:nvSpPr>
        <p:spPr>
          <a:xfrm>
            <a:off x="2224820" y="221258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CF8CC5E-82FA-403B-990D-B39334E17D4B}"/>
              </a:ext>
            </a:extLst>
          </p:cNvPr>
          <p:cNvSpPr txBox="1">
            <a:spLocks/>
          </p:cNvSpPr>
          <p:nvPr/>
        </p:nvSpPr>
        <p:spPr>
          <a:xfrm>
            <a:off x="2655226" y="181606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9521BC-01B2-468D-917B-A3A86ECD462B}"/>
              </a:ext>
            </a:extLst>
          </p:cNvPr>
          <p:cNvSpPr/>
          <p:nvPr/>
        </p:nvSpPr>
        <p:spPr>
          <a:xfrm>
            <a:off x="4009759" y="2221310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B866804-9F6F-4200-ABFB-46541519BA0D}"/>
              </a:ext>
            </a:extLst>
          </p:cNvPr>
          <p:cNvSpPr/>
          <p:nvPr/>
        </p:nvSpPr>
        <p:spPr>
          <a:xfrm>
            <a:off x="3531969" y="2221310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FAFBF72-97F9-4047-B1A8-88328B62E034}"/>
              </a:ext>
            </a:extLst>
          </p:cNvPr>
          <p:cNvSpPr txBox="1">
            <a:spLocks/>
          </p:cNvSpPr>
          <p:nvPr/>
        </p:nvSpPr>
        <p:spPr>
          <a:xfrm>
            <a:off x="5340888" y="273240"/>
            <a:ext cx="165488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CCW Precursive 7" panose="03050602040000000000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CE95676-F749-4B86-A1C6-03CB7199445F}"/>
              </a:ext>
            </a:extLst>
          </p:cNvPr>
          <p:cNvSpPr/>
          <p:nvPr/>
        </p:nvSpPr>
        <p:spPr>
          <a:xfrm>
            <a:off x="5116185" y="2301683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DFF65C2-A6EA-4951-BD6C-9BB9E668C794}"/>
              </a:ext>
            </a:extLst>
          </p:cNvPr>
          <p:cNvSpPr txBox="1">
            <a:spLocks/>
          </p:cNvSpPr>
          <p:nvPr/>
        </p:nvSpPr>
        <p:spPr>
          <a:xfrm>
            <a:off x="1846882" y="208314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586E39F-7948-4193-B058-4228C5743531}"/>
              </a:ext>
            </a:extLst>
          </p:cNvPr>
          <p:cNvSpPr txBox="1">
            <a:spLocks/>
          </p:cNvSpPr>
          <p:nvPr/>
        </p:nvSpPr>
        <p:spPr>
          <a:xfrm>
            <a:off x="3173290" y="208314"/>
            <a:ext cx="198840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01B9D3E-19B5-4A28-A812-474CFE20A7EA}"/>
              </a:ext>
            </a:extLst>
          </p:cNvPr>
          <p:cNvSpPr/>
          <p:nvPr/>
        </p:nvSpPr>
        <p:spPr>
          <a:xfrm>
            <a:off x="3104006" y="2249250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CD46AD-2254-4E84-8A98-20D2258EB1A8}"/>
              </a:ext>
            </a:extLst>
          </p:cNvPr>
          <p:cNvSpPr/>
          <p:nvPr/>
        </p:nvSpPr>
        <p:spPr>
          <a:xfrm>
            <a:off x="2662791" y="2252201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2AC9E1E-73AF-4BD5-BD66-D3F46045E5EA}"/>
              </a:ext>
            </a:extLst>
          </p:cNvPr>
          <p:cNvSpPr txBox="1">
            <a:spLocks/>
          </p:cNvSpPr>
          <p:nvPr/>
        </p:nvSpPr>
        <p:spPr>
          <a:xfrm>
            <a:off x="5924529" y="154512"/>
            <a:ext cx="1988403" cy="23117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90799A8-4C67-4A8C-8631-92568619F00B}"/>
              </a:ext>
            </a:extLst>
          </p:cNvPr>
          <p:cNvSpPr txBox="1">
            <a:spLocks/>
          </p:cNvSpPr>
          <p:nvPr/>
        </p:nvSpPr>
        <p:spPr>
          <a:xfrm>
            <a:off x="751958" y="2282687"/>
            <a:ext cx="237469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 err="1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endParaRPr lang="en-GB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386DFAB-CF15-447A-8F84-AED020132499}"/>
              </a:ext>
            </a:extLst>
          </p:cNvPr>
          <p:cNvSpPr txBox="1">
            <a:spLocks/>
          </p:cNvSpPr>
          <p:nvPr/>
        </p:nvSpPr>
        <p:spPr>
          <a:xfrm>
            <a:off x="-46527" y="2389426"/>
            <a:ext cx="165488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CCW Precursive 7" panose="03050602040000000000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6990F90-1ADE-4EE3-8531-C13DD6305ED1}"/>
              </a:ext>
            </a:extLst>
          </p:cNvPr>
          <p:cNvSpPr txBox="1">
            <a:spLocks/>
          </p:cNvSpPr>
          <p:nvPr/>
        </p:nvSpPr>
        <p:spPr>
          <a:xfrm>
            <a:off x="3084955" y="2235092"/>
            <a:ext cx="3389457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down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D49DC3E-6CAC-41EB-9A0D-3728D305F859}"/>
              </a:ext>
            </a:extLst>
          </p:cNvPr>
          <p:cNvSpPr/>
          <p:nvPr/>
        </p:nvSpPr>
        <p:spPr>
          <a:xfrm>
            <a:off x="78960" y="490330"/>
            <a:ext cx="2374699" cy="239864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A9CBDAB-5103-48BC-8045-423F225ADCA6}"/>
              </a:ext>
            </a:extLst>
          </p:cNvPr>
          <p:cNvSpPr/>
          <p:nvPr/>
        </p:nvSpPr>
        <p:spPr>
          <a:xfrm>
            <a:off x="7400823" y="490330"/>
            <a:ext cx="2374699" cy="2398644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B0389C1E-913C-48B0-A349-0D21BC93D696}"/>
              </a:ext>
            </a:extLst>
          </p:cNvPr>
          <p:cNvSpPr/>
          <p:nvPr/>
        </p:nvSpPr>
        <p:spPr>
          <a:xfrm>
            <a:off x="10621166" y="2451253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A4526EF-89A0-481B-8BBD-B8909688CFD2}"/>
              </a:ext>
            </a:extLst>
          </p:cNvPr>
          <p:cNvSpPr/>
          <p:nvPr/>
        </p:nvSpPr>
        <p:spPr>
          <a:xfrm>
            <a:off x="10107968" y="2230896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EC32D76-2A6C-4B40-9B6D-6CBC3EDFD93B}"/>
              </a:ext>
            </a:extLst>
          </p:cNvPr>
          <p:cNvGrpSpPr/>
          <p:nvPr/>
        </p:nvGrpSpPr>
        <p:grpSpPr>
          <a:xfrm>
            <a:off x="565911" y="4415936"/>
            <a:ext cx="1943578" cy="371535"/>
            <a:chOff x="565911" y="4415936"/>
            <a:chExt cx="1943578" cy="3715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EDBD744-A76F-4FF0-AD7F-6443E1E68220}"/>
                </a:ext>
              </a:extLst>
            </p:cNvPr>
            <p:cNvSpPr/>
            <p:nvPr/>
          </p:nvSpPr>
          <p:spPr>
            <a:xfrm>
              <a:off x="2178185" y="4442915"/>
              <a:ext cx="331304" cy="34455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7B694C9-7252-4CA9-8D96-4C16330E86C2}"/>
                </a:ext>
              </a:extLst>
            </p:cNvPr>
            <p:cNvGrpSpPr/>
            <p:nvPr/>
          </p:nvGrpSpPr>
          <p:grpSpPr>
            <a:xfrm>
              <a:off x="565911" y="4415936"/>
              <a:ext cx="1094140" cy="344810"/>
              <a:chOff x="565911" y="4415936"/>
              <a:chExt cx="1094140" cy="34481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049C75F-3FA2-4C1F-985F-72D38F89BAB7}"/>
                  </a:ext>
                </a:extLst>
              </p:cNvPr>
              <p:cNvSpPr/>
              <p:nvPr/>
            </p:nvSpPr>
            <p:spPr>
              <a:xfrm>
                <a:off x="1328747" y="4416190"/>
                <a:ext cx="331304" cy="34455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E9CA9CA-4D2E-465E-BF7D-15DD2B770FFF}"/>
                  </a:ext>
                </a:extLst>
              </p:cNvPr>
              <p:cNvSpPr/>
              <p:nvPr/>
            </p:nvSpPr>
            <p:spPr>
              <a:xfrm>
                <a:off x="565911" y="4415936"/>
                <a:ext cx="331304" cy="34455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F9CC00A7-B90C-49E2-8C49-ACEA6E13C77F}"/>
              </a:ext>
            </a:extLst>
          </p:cNvPr>
          <p:cNvSpPr/>
          <p:nvPr/>
        </p:nvSpPr>
        <p:spPr>
          <a:xfrm>
            <a:off x="5857303" y="4367190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888C286-20AC-4F3C-A052-56EF7BF50354}"/>
              </a:ext>
            </a:extLst>
          </p:cNvPr>
          <p:cNvSpPr/>
          <p:nvPr/>
        </p:nvSpPr>
        <p:spPr>
          <a:xfrm>
            <a:off x="3503911" y="4442915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A1154B-55B6-4889-A71F-9603A40DD1AA}"/>
              </a:ext>
            </a:extLst>
          </p:cNvPr>
          <p:cNvSpPr/>
          <p:nvPr/>
        </p:nvSpPr>
        <p:spPr>
          <a:xfrm>
            <a:off x="4009759" y="4500468"/>
            <a:ext cx="1654889" cy="181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25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18EA-9625-43AC-8194-601947D4F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0870" y="291548"/>
            <a:ext cx="9144000" cy="1469128"/>
          </a:xfrm>
        </p:spPr>
        <p:txBody>
          <a:bodyPr/>
          <a:lstStyle/>
          <a:p>
            <a:r>
              <a:rPr lang="en-GB" b="1" dirty="0"/>
              <a:t>‘Ow’ Sentences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F90F7-0BEF-4B5A-98C9-D6EDA9FDB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87" y="1469129"/>
            <a:ext cx="9607826" cy="1181306"/>
          </a:xfrm>
        </p:spPr>
        <p:txBody>
          <a:bodyPr>
            <a:normAutofit fontScale="92500"/>
          </a:bodyPr>
          <a:lstStyle/>
          <a:p>
            <a:endParaRPr lang="en-GB" dirty="0"/>
          </a:p>
          <a:p>
            <a:r>
              <a:rPr lang="en-GB" dirty="0"/>
              <a:t>Now try these </a:t>
            </a:r>
            <a:r>
              <a:rPr lang="en-GB" dirty="0" err="1"/>
              <a:t>these</a:t>
            </a:r>
            <a:r>
              <a:rPr lang="en-GB" dirty="0"/>
              <a:t> next sentences. They include other digraphs too. Can you remember these sounds? Think of a word you know with these sounds in.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271409-4F64-4D36-8F1C-88168A6F61C2}"/>
              </a:ext>
            </a:extLst>
          </p:cNvPr>
          <p:cNvSpPr txBox="1">
            <a:spLocks/>
          </p:cNvSpPr>
          <p:nvPr/>
        </p:nvSpPr>
        <p:spPr>
          <a:xfrm>
            <a:off x="656622" y="2238583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 err="1">
                <a:latin typeface="Arial" panose="020B0604020202020204" pitchFamily="34" charset="0"/>
                <a:cs typeface="Arial" panose="020B0604020202020204" pitchFamily="34" charset="0"/>
              </a:rPr>
              <a:t>igh</a:t>
            </a:r>
            <a:endParaRPr lang="en-GB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EF9DD-D698-4957-B24E-A0E3D2A73D53}"/>
              </a:ext>
            </a:extLst>
          </p:cNvPr>
          <p:cNvSpPr/>
          <p:nvPr/>
        </p:nvSpPr>
        <p:spPr>
          <a:xfrm>
            <a:off x="1121817" y="4531209"/>
            <a:ext cx="1988403" cy="195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9444FB5-9990-4239-92E2-4BC8B92895F7}"/>
              </a:ext>
            </a:extLst>
          </p:cNvPr>
          <p:cNvSpPr txBox="1">
            <a:spLocks/>
          </p:cNvSpPr>
          <p:nvPr/>
        </p:nvSpPr>
        <p:spPr>
          <a:xfrm>
            <a:off x="4002795" y="2998510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 err="1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endParaRPr lang="en-GB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4AC066-F817-48B9-BDA2-D3779CFEAD8E}"/>
              </a:ext>
            </a:extLst>
          </p:cNvPr>
          <p:cNvSpPr/>
          <p:nvPr/>
        </p:nvSpPr>
        <p:spPr>
          <a:xfrm>
            <a:off x="4467990" y="5291136"/>
            <a:ext cx="1988403" cy="195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EE9D84-BF89-463B-8752-ED8F3319DED7}"/>
              </a:ext>
            </a:extLst>
          </p:cNvPr>
          <p:cNvSpPr txBox="1">
            <a:spLocks/>
          </p:cNvSpPr>
          <p:nvPr/>
        </p:nvSpPr>
        <p:spPr>
          <a:xfrm>
            <a:off x="7944678" y="2238583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GB" sz="10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ABD80C-ABE3-4C5F-9601-F53659947A5F}"/>
              </a:ext>
            </a:extLst>
          </p:cNvPr>
          <p:cNvSpPr/>
          <p:nvPr/>
        </p:nvSpPr>
        <p:spPr>
          <a:xfrm>
            <a:off x="8409873" y="4531209"/>
            <a:ext cx="1988403" cy="1954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88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ubtitle 2">
            <a:extLst>
              <a:ext uri="{FF2B5EF4-FFF2-40B4-BE49-F238E27FC236}">
                <a16:creationId xmlns:a16="http://schemas.microsoft.com/office/drawing/2014/main" id="{7CE5D24C-3136-45FB-B690-20CF5C812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8763" y="234597"/>
            <a:ext cx="9607826" cy="610105"/>
          </a:xfrm>
        </p:spPr>
        <p:txBody>
          <a:bodyPr>
            <a:normAutofit/>
          </a:bodyPr>
          <a:lstStyle/>
          <a:p>
            <a:r>
              <a:rPr lang="en-GB" dirty="0"/>
              <a:t>Which picture matches with this silly sentence?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B30C96-00B8-4461-A04F-5B55FBA63831}"/>
              </a:ext>
            </a:extLst>
          </p:cNvPr>
          <p:cNvSpPr/>
          <p:nvPr/>
        </p:nvSpPr>
        <p:spPr>
          <a:xfrm>
            <a:off x="1061593" y="977242"/>
            <a:ext cx="5034407" cy="1852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4BA8C3A-1B98-4563-8C4E-95E8D54257D8}"/>
              </a:ext>
            </a:extLst>
          </p:cNvPr>
          <p:cNvSpPr/>
          <p:nvPr/>
        </p:nvSpPr>
        <p:spPr>
          <a:xfrm>
            <a:off x="6348035" y="982873"/>
            <a:ext cx="5034407" cy="18525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F6DA429-8416-4B39-98B1-8FCB5742CF83}"/>
              </a:ext>
            </a:extLst>
          </p:cNvPr>
          <p:cNvGrpSpPr/>
          <p:nvPr/>
        </p:nvGrpSpPr>
        <p:grpSpPr>
          <a:xfrm>
            <a:off x="9539551" y="2202991"/>
            <a:ext cx="1654889" cy="2446163"/>
            <a:chOff x="9539551" y="2202991"/>
            <a:chExt cx="1654889" cy="2446163"/>
          </a:xfrm>
        </p:grpSpPr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0A6B2E4C-30CC-4CE7-8B3C-D0B6E15F918A}"/>
                </a:ext>
              </a:extLst>
            </p:cNvPr>
            <p:cNvSpPr txBox="1">
              <a:spLocks/>
            </p:cNvSpPr>
            <p:nvPr/>
          </p:nvSpPr>
          <p:spPr>
            <a:xfrm>
              <a:off x="9539551" y="2202991"/>
              <a:ext cx="1654889" cy="229262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8000" b="1" dirty="0">
                  <a:latin typeface="CCW Precursive 7" panose="03050602040000000000" pitchFamily="66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D766CC5-F036-4126-97B5-4D98BD3E0F24}"/>
                </a:ext>
              </a:extLst>
            </p:cNvPr>
            <p:cNvSpPr/>
            <p:nvPr/>
          </p:nvSpPr>
          <p:spPr>
            <a:xfrm>
              <a:off x="10125815" y="4304598"/>
              <a:ext cx="331304" cy="34455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5" name="Title 1">
            <a:extLst>
              <a:ext uri="{FF2B5EF4-FFF2-40B4-BE49-F238E27FC236}">
                <a16:creationId xmlns:a16="http://schemas.microsoft.com/office/drawing/2014/main" id="{B9D58866-D91B-411C-9E0E-7FF4601BAEEF}"/>
              </a:ext>
            </a:extLst>
          </p:cNvPr>
          <p:cNvSpPr txBox="1">
            <a:spLocks/>
          </p:cNvSpPr>
          <p:nvPr/>
        </p:nvSpPr>
        <p:spPr>
          <a:xfrm>
            <a:off x="809558" y="2484967"/>
            <a:ext cx="2690192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8FB138F-4D6D-47DE-A467-93B3E23CF72A}"/>
              </a:ext>
            </a:extLst>
          </p:cNvPr>
          <p:cNvSpPr/>
          <p:nvPr/>
        </p:nvSpPr>
        <p:spPr>
          <a:xfrm>
            <a:off x="1271118" y="3214862"/>
            <a:ext cx="1966664" cy="168486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753DABB7-97FB-4A66-86D3-7D6891AA76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1986" y="2355847"/>
            <a:ext cx="1988403" cy="2311777"/>
          </a:xfrm>
        </p:spPr>
        <p:txBody>
          <a:bodyPr>
            <a:normAutofit/>
          </a:bodyPr>
          <a:lstStyle/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A61B99E-DB6B-4235-97AA-0A20BCECD860}"/>
              </a:ext>
            </a:extLst>
          </p:cNvPr>
          <p:cNvSpPr/>
          <p:nvPr/>
        </p:nvSpPr>
        <p:spPr>
          <a:xfrm>
            <a:off x="4782636" y="4495871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C1CE203A-F88D-4915-A13E-DCB1DC297AD5}"/>
              </a:ext>
            </a:extLst>
          </p:cNvPr>
          <p:cNvSpPr/>
          <p:nvPr/>
        </p:nvSpPr>
        <p:spPr>
          <a:xfrm>
            <a:off x="5632074" y="4522596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05BD2C6F-B9FB-4A8B-B0D8-B04DF9F4B608}"/>
              </a:ext>
            </a:extLst>
          </p:cNvPr>
          <p:cNvSpPr txBox="1">
            <a:spLocks/>
          </p:cNvSpPr>
          <p:nvPr/>
        </p:nvSpPr>
        <p:spPr>
          <a:xfrm>
            <a:off x="4244503" y="2467174"/>
            <a:ext cx="1654889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CCW Precursive 7" panose="03050602040000000000" pitchFamily="66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F616D29-FD3C-499C-8CBA-591B70E71078}"/>
              </a:ext>
            </a:extLst>
          </p:cNvPr>
          <p:cNvSpPr/>
          <p:nvPr/>
        </p:nvSpPr>
        <p:spPr>
          <a:xfrm>
            <a:off x="4019800" y="4495617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35CE2AC7-37F5-4D6E-9621-DEA044CDE73F}"/>
              </a:ext>
            </a:extLst>
          </p:cNvPr>
          <p:cNvSpPr txBox="1">
            <a:spLocks/>
          </p:cNvSpPr>
          <p:nvPr/>
        </p:nvSpPr>
        <p:spPr>
          <a:xfrm>
            <a:off x="4828144" y="2348446"/>
            <a:ext cx="1988403" cy="23117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CEEFE695-537C-474E-8E6D-8708BE18CE26}"/>
              </a:ext>
            </a:extLst>
          </p:cNvPr>
          <p:cNvSpPr txBox="1">
            <a:spLocks/>
          </p:cNvSpPr>
          <p:nvPr/>
        </p:nvSpPr>
        <p:spPr>
          <a:xfrm>
            <a:off x="6673222" y="2319258"/>
            <a:ext cx="2528925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A18F9517-6D9B-4DF6-8117-63778682501E}"/>
              </a:ext>
            </a:extLst>
          </p:cNvPr>
          <p:cNvSpPr/>
          <p:nvPr/>
        </p:nvSpPr>
        <p:spPr>
          <a:xfrm>
            <a:off x="6906474" y="4429066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BEE0C9C-990B-4236-85D7-DFB978904868}"/>
              </a:ext>
            </a:extLst>
          </p:cNvPr>
          <p:cNvSpPr/>
          <p:nvPr/>
        </p:nvSpPr>
        <p:spPr>
          <a:xfrm>
            <a:off x="7498085" y="4519565"/>
            <a:ext cx="1407283" cy="1679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5FCF086D-DE54-4488-94D3-9E34A0152417}"/>
              </a:ext>
            </a:extLst>
          </p:cNvPr>
          <p:cNvSpPr/>
          <p:nvPr/>
        </p:nvSpPr>
        <p:spPr>
          <a:xfrm>
            <a:off x="7850657" y="5948269"/>
            <a:ext cx="106005" cy="16937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itle 1">
            <a:extLst>
              <a:ext uri="{FF2B5EF4-FFF2-40B4-BE49-F238E27FC236}">
                <a16:creationId xmlns:a16="http://schemas.microsoft.com/office/drawing/2014/main" id="{4F65C81F-281F-478B-9774-FE23A2C6D19A}"/>
              </a:ext>
            </a:extLst>
          </p:cNvPr>
          <p:cNvSpPr txBox="1">
            <a:spLocks/>
          </p:cNvSpPr>
          <p:nvPr/>
        </p:nvSpPr>
        <p:spPr>
          <a:xfrm>
            <a:off x="1026235" y="4148957"/>
            <a:ext cx="3984423" cy="2292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11F0879A-EFB3-4028-9138-44715B873DE5}"/>
              </a:ext>
            </a:extLst>
          </p:cNvPr>
          <p:cNvSpPr/>
          <p:nvPr/>
        </p:nvSpPr>
        <p:spPr>
          <a:xfrm>
            <a:off x="4337267" y="6269305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B89CB38F-A3B8-4516-B6BA-5747A2BE32CB}"/>
              </a:ext>
            </a:extLst>
          </p:cNvPr>
          <p:cNvSpPr/>
          <p:nvPr/>
        </p:nvSpPr>
        <p:spPr>
          <a:xfrm>
            <a:off x="1983875" y="6345030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C609184-F79C-4EB0-9C03-C628F87F3880}"/>
              </a:ext>
            </a:extLst>
          </p:cNvPr>
          <p:cNvSpPr/>
          <p:nvPr/>
        </p:nvSpPr>
        <p:spPr>
          <a:xfrm>
            <a:off x="2489723" y="6402583"/>
            <a:ext cx="1654889" cy="1815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05C957F5-5F68-4606-B72A-59AFECEC1402}"/>
              </a:ext>
            </a:extLst>
          </p:cNvPr>
          <p:cNvSpPr/>
          <p:nvPr/>
        </p:nvSpPr>
        <p:spPr>
          <a:xfrm>
            <a:off x="1334499" y="6340597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AB167123-958D-4744-A859-33F920DE4646}"/>
              </a:ext>
            </a:extLst>
          </p:cNvPr>
          <p:cNvSpPr txBox="1">
            <a:spLocks/>
          </p:cNvSpPr>
          <p:nvPr/>
        </p:nvSpPr>
        <p:spPr>
          <a:xfrm>
            <a:off x="4790679" y="4108684"/>
            <a:ext cx="1988403" cy="23117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7DF5B76E-EB75-461E-9812-F31E2B6CC026}"/>
              </a:ext>
            </a:extLst>
          </p:cNvPr>
          <p:cNvSpPr/>
          <p:nvPr/>
        </p:nvSpPr>
        <p:spPr>
          <a:xfrm>
            <a:off x="6381329" y="6248708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207B845-B7E9-4ADA-8BB6-72A2ED79C1F3}"/>
              </a:ext>
            </a:extLst>
          </p:cNvPr>
          <p:cNvSpPr/>
          <p:nvPr/>
        </p:nvSpPr>
        <p:spPr>
          <a:xfrm>
            <a:off x="7192127" y="6452632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6AD43EF-0127-4277-AB94-72E1613D1213}"/>
              </a:ext>
            </a:extLst>
          </p:cNvPr>
          <p:cNvSpPr/>
          <p:nvPr/>
        </p:nvSpPr>
        <p:spPr>
          <a:xfrm>
            <a:off x="5618493" y="6248454"/>
            <a:ext cx="331304" cy="344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Title 1">
            <a:extLst>
              <a:ext uri="{FF2B5EF4-FFF2-40B4-BE49-F238E27FC236}">
                <a16:creationId xmlns:a16="http://schemas.microsoft.com/office/drawing/2014/main" id="{8799673D-1FB3-416B-8330-14D5D510F0F4}"/>
              </a:ext>
            </a:extLst>
          </p:cNvPr>
          <p:cNvSpPr txBox="1">
            <a:spLocks/>
          </p:cNvSpPr>
          <p:nvPr/>
        </p:nvSpPr>
        <p:spPr>
          <a:xfrm>
            <a:off x="6571212" y="4883766"/>
            <a:ext cx="1580641" cy="1545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CDEA3071-0D19-42C1-B5A9-730867D12653}"/>
              </a:ext>
            </a:extLst>
          </p:cNvPr>
          <p:cNvSpPr txBox="1">
            <a:spLocks/>
          </p:cNvSpPr>
          <p:nvPr/>
        </p:nvSpPr>
        <p:spPr>
          <a:xfrm>
            <a:off x="5780892" y="4840173"/>
            <a:ext cx="1580641" cy="15459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0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pic>
        <p:nvPicPr>
          <p:cNvPr id="3074" name="Picture 2" descr="Image result for brown dog">
            <a:extLst>
              <a:ext uri="{FF2B5EF4-FFF2-40B4-BE49-F238E27FC236}">
                <a16:creationId xmlns:a16="http://schemas.microsoft.com/office/drawing/2014/main" id="{DAA9D58B-9D65-46E3-A874-400A3D745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794" y="1021287"/>
            <a:ext cx="2376197" cy="17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ute black dog">
            <a:extLst>
              <a:ext uri="{FF2B5EF4-FFF2-40B4-BE49-F238E27FC236}">
                <a16:creationId xmlns:a16="http://schemas.microsoft.com/office/drawing/2014/main" id="{EEB5F5C2-D90D-404D-B0B9-35A6326EA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02" y="1002761"/>
            <a:ext cx="1204702" cy="181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6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239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CCW Precursive 7</vt:lpstr>
      <vt:lpstr>Office Theme</vt:lpstr>
      <vt:lpstr>o</vt:lpstr>
      <vt:lpstr>‘Ow’ Sentences</vt:lpstr>
      <vt:lpstr>c</vt:lpstr>
      <vt:lpstr>‘Ow’ Sentences</vt:lpstr>
      <vt:lpstr>g</vt:lpstr>
      <vt:lpstr>PowerPoint Presentation</vt:lpstr>
      <vt:lpstr>c</vt:lpstr>
      <vt:lpstr>‘Ow’ Sentences</vt:lpstr>
      <vt:lpstr>c</vt:lpstr>
      <vt:lpstr>is</vt:lpstr>
      <vt:lpstr>‘Ow’ Sentences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‘Ow’ Words</dc:title>
  <dc:creator>Richard Hebblewhite</dc:creator>
  <cp:lastModifiedBy>Richard Hebblewhite</cp:lastModifiedBy>
  <cp:revision>30</cp:revision>
  <dcterms:created xsi:type="dcterms:W3CDTF">2020-03-22T14:56:52Z</dcterms:created>
  <dcterms:modified xsi:type="dcterms:W3CDTF">2020-03-23T21:11:59Z</dcterms:modified>
</cp:coreProperties>
</file>