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1" r:id="rId28"/>
    <p:sldId id="294" r:id="rId29"/>
    <p:sldId id="292" r:id="rId30"/>
    <p:sldId id="296" r:id="rId31"/>
    <p:sldId id="295" r:id="rId32"/>
    <p:sldId id="298" r:id="rId33"/>
    <p:sldId id="299" r:id="rId34"/>
    <p:sldId id="303" r:id="rId35"/>
    <p:sldId id="260" r:id="rId36"/>
    <p:sldId id="301" r:id="rId37"/>
    <p:sldId id="304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EDA043E-420A-4956-883B-865932065E1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2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3.m4a"/><Relationship Id="rId7" Type="http://schemas.openxmlformats.org/officeDocument/2006/relationships/image" Target="../media/image3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45.jpeg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image" Target="../media/image44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43.jpeg"/><Relationship Id="rId5" Type="http://schemas.microsoft.com/office/2007/relationships/media" Target="../media/media6.m4a"/><Relationship Id="rId10" Type="http://schemas.openxmlformats.org/officeDocument/2006/relationships/image" Target="../media/image2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 err="1"/>
              <a:t>Wednes</a:t>
            </a:r>
            <a:r>
              <a:rPr lang="en-GB" altLang="en-US" sz="4400" b="1" dirty="0"/>
              <a:t>day </a:t>
            </a:r>
            <a:r>
              <a:rPr lang="en-US" altLang="en-US" sz="4400" b="1" dirty="0"/>
              <a:t>20</a:t>
            </a:r>
            <a:r>
              <a:rPr lang="en-GB" altLang="en-US" sz="4400" b="1" baseline="30000" dirty="0" err="1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/>
              <a:t>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/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/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5490E2B5-54B5-47B0-BD9F-6286F3D67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048" y="7842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/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/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0440F7-3F5D-4E1E-BF3F-AD1F372405FD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3" name="Title 20">
            <a:extLst>
              <a:ext uri="{FF2B5EF4-FFF2-40B4-BE49-F238E27FC236}">
                <a16:creationId xmlns:a16="http://schemas.microsoft.com/office/drawing/2014/main" id="{58798449-84BA-484B-93D5-88E6E6C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893888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D31E46-BBDF-4AB5-B406-4827B5118C7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E730F388-390A-4926-B323-56EB215C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9326"/>
            <a:ext cx="3090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0F09E-A828-4767-8FB4-FC58E2F9EBD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F0B33-DDDC-42C4-89C9-524BF27B9CA2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88" name="Title 20">
            <a:extLst>
              <a:ext uri="{FF2B5EF4-FFF2-40B4-BE49-F238E27FC236}">
                <a16:creationId xmlns:a16="http://schemas.microsoft.com/office/drawing/2014/main" id="{3FE4AB29-777B-4B59-91EB-B2E530C0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93888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w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2C8B013-0B8C-44C8-B862-C73651EE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36738"/>
            <a:ext cx="195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44FA4-B036-4B9E-9994-8227FE174E6F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D68B01-BD88-42BB-AFD4-0D3AA70FC4B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6" name="Title 20">
            <a:extLst>
              <a:ext uri="{FF2B5EF4-FFF2-40B4-BE49-F238E27FC236}">
                <a16:creationId xmlns:a16="http://schemas.microsoft.com/office/drawing/2014/main" id="{435DB15E-DEF2-46D1-81BA-37CD7A9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63650"/>
            <a:ext cx="2020888" cy="2903538"/>
          </a:xfrm>
        </p:spPr>
        <p:txBody>
          <a:bodyPr/>
          <a:lstStyle/>
          <a:p>
            <a:pPr eaLnBrk="1" hangingPunct="1"/>
            <a:r>
              <a:rPr lang="en-GB" altLang="en-US" sz="34400"/>
              <a:t>y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6ABCF1F1-00FC-4B95-8F3A-687972CAF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71650"/>
            <a:ext cx="2414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D81353-DBA1-4B71-892C-F08EB1D37801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59" name="Title 20">
            <a:extLst>
              <a:ext uri="{FF2B5EF4-FFF2-40B4-BE49-F238E27FC236}">
                <a16:creationId xmlns:a16="http://schemas.microsoft.com/office/drawing/2014/main" id="{16147CE2-597C-4C3E-8647-7F27C276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1914525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z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2209E2-83C1-4E86-8104-D1FD9D4299E7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id="{0E9AD885-C5DA-4D39-97F9-A2A698A2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1798638"/>
            <a:ext cx="4167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36869E-F8F3-405B-9955-57F49A61F302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CB9A-8718-4E5C-8355-136030B2FB2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084" name="Title 20">
            <a:extLst>
              <a:ext uri="{FF2B5EF4-FFF2-40B4-BE49-F238E27FC236}">
                <a16:creationId xmlns:a16="http://schemas.microsoft.com/office/drawing/2014/main" id="{B514F2DA-51ED-4E1E-AC94-53F0732EAB95}"/>
              </a:ext>
            </a:extLst>
          </p:cNvPr>
          <p:cNvSpPr>
            <a:spLocks/>
          </p:cNvSpPr>
          <p:nvPr/>
        </p:nvSpPr>
        <p:spPr bwMode="auto">
          <a:xfrm>
            <a:off x="2027239" y="19145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zz</a:t>
            </a:r>
          </a:p>
        </p:txBody>
      </p:sp>
      <p:pic>
        <p:nvPicPr>
          <p:cNvPr id="46085" name="Picture 1">
            <a:extLst>
              <a:ext uri="{FF2B5EF4-FFF2-40B4-BE49-F238E27FC236}">
                <a16:creationId xmlns:a16="http://schemas.microsoft.com/office/drawing/2014/main" id="{B0DF241E-E1DD-4DEA-9AD3-9ECA5B32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43050"/>
            <a:ext cx="16319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D67F3D-0A3D-49AA-9CA6-E6AC2109EB89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7" name="Title 20">
            <a:extLst>
              <a:ext uri="{FF2B5EF4-FFF2-40B4-BE49-F238E27FC236}">
                <a16:creationId xmlns:a16="http://schemas.microsoft.com/office/drawing/2014/main" id="{C4A15E31-68E1-4130-A0B4-BACB593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1820864"/>
            <a:ext cx="4154487" cy="2903537"/>
          </a:xfrm>
        </p:spPr>
        <p:txBody>
          <a:bodyPr/>
          <a:lstStyle/>
          <a:p>
            <a:pPr eaLnBrk="1" hangingPunct="1"/>
            <a:r>
              <a:rPr lang="en-GB" altLang="en-US" sz="19900"/>
              <a:t>qu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2CE41E-793A-4795-98B1-3D6C31C886E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881B3F07-11FB-46FA-BE1B-80A083B9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736725"/>
            <a:ext cx="2630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88D55E-4643-402F-8BFE-0DF00C169A9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A3E162-7CF8-447B-AB56-151184DB2D21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56" name="Title 20">
            <a:extLst>
              <a:ext uri="{FF2B5EF4-FFF2-40B4-BE49-F238E27FC236}">
                <a16:creationId xmlns:a16="http://schemas.microsoft.com/office/drawing/2014/main" id="{D65BF744-1AB6-416E-8E73-388EF2F5D3D7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sh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8A8D1DD6-8D25-419A-A468-1A58B001F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6" y="2384425"/>
            <a:ext cx="26447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978302" y="1448594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525709" y="1995915"/>
            <a:ext cx="1656325" cy="143308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ch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1FCFBD35-8672-4CC7-8680-F1D208434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569" y="705454"/>
            <a:ext cx="487363" cy="48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39073-193E-4AEB-9D66-C618FE6CD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11" y="2164769"/>
            <a:ext cx="15033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3A2D8-3FAD-427F-B3F9-F02583DE03B8}"/>
              </a:ext>
            </a:extLst>
          </p:cNvPr>
          <p:cNvSpPr txBox="1"/>
          <p:nvPr/>
        </p:nvSpPr>
        <p:spPr>
          <a:xfrm>
            <a:off x="914400" y="3429000"/>
            <a:ext cx="213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Cheese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949AE8-CC4E-4704-816A-20DC2792F9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567" y="1428633"/>
            <a:ext cx="1543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23DB66-C13A-4F22-945A-BC583227D199}"/>
              </a:ext>
            </a:extLst>
          </p:cNvPr>
          <p:cNvSpPr txBox="1"/>
          <p:nvPr/>
        </p:nvSpPr>
        <p:spPr>
          <a:xfrm>
            <a:off x="8664713" y="2287828"/>
            <a:ext cx="275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Chocolate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D3198-C583-4337-905D-017DE2B6E2AC}"/>
              </a:ext>
            </a:extLst>
          </p:cNvPr>
          <p:cNvSpPr txBox="1"/>
          <p:nvPr/>
        </p:nvSpPr>
        <p:spPr>
          <a:xfrm>
            <a:off x="7708491" y="4096702"/>
            <a:ext cx="213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Church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329CDC-47B3-43FC-B5F6-500D42D4A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567" y="3124200"/>
            <a:ext cx="12874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">
            <a:hlinkClick r:id="" action="ppaction://media"/>
            <a:extLst>
              <a:ext uri="{FF2B5EF4-FFF2-40B4-BE49-F238E27FC236}">
                <a16:creationId xmlns:a16="http://schemas.microsoft.com/office/drawing/2014/main" id="{469B84A1-4880-40B9-A27A-210A9AE890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7012" y="616742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3247 0.163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2257 0.14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608 -0.01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C77F3EF5-B5FA-4942-9094-3E213EA9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504825"/>
            <a:ext cx="8382000" cy="711200"/>
          </a:xfrm>
        </p:spPr>
        <p:txBody>
          <a:bodyPr/>
          <a:lstStyle/>
          <a:p>
            <a:pPr algn="ctr" eaLnBrk="1" hangingPunct="1"/>
            <a:r>
              <a:rPr lang="en-GB" altLang="en-US" sz="2000">
                <a:latin typeface="Twinkl" pitchFamily="2" charset="0"/>
              </a:rPr>
              <a:t>Click the pictures that begin with ‘ch’ to move them into the middle. </a:t>
            </a:r>
            <a:endParaRPr lang="en-GB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AFFF9-423E-465F-8FDE-6E7DF85293D5}"/>
              </a:ext>
            </a:extLst>
          </p:cNvPr>
          <p:cNvSpPr/>
          <p:nvPr/>
        </p:nvSpPr>
        <p:spPr>
          <a:xfrm>
            <a:off x="4032251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86D04-B297-4DF4-8C2A-070BA5CD4F11}"/>
              </a:ext>
            </a:extLst>
          </p:cNvPr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5" name="Title 20">
            <a:extLst>
              <a:ext uri="{FF2B5EF4-FFF2-40B4-BE49-F238E27FC236}">
                <a16:creationId xmlns:a16="http://schemas.microsoft.com/office/drawing/2014/main" id="{A83AB7A1-A894-4F40-89E5-54C9B5924EE2}"/>
              </a:ext>
            </a:extLst>
          </p:cNvPr>
          <p:cNvSpPr>
            <a:spLocks/>
          </p:cNvSpPr>
          <p:nvPr/>
        </p:nvSpPr>
        <p:spPr bwMode="auto">
          <a:xfrm>
            <a:off x="5275264" y="1243013"/>
            <a:ext cx="1641475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D19BE-AA9F-4E9E-AA6C-B0CD1C3DB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65239"/>
            <a:ext cx="1543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438BF-1DFF-4E3A-858E-018F9DCAF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2698750"/>
            <a:ext cx="17256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789C3-69A6-47F0-9026-275A26E64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1206500"/>
            <a:ext cx="13938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32563-F874-4C05-B5FD-F804992E1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7" y="2116138"/>
            <a:ext cx="15033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A6306-AC1A-44FB-8B13-AC1124B0D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273550"/>
            <a:ext cx="12874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C061E-C9DF-4F2C-B950-A45B42F44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211513"/>
            <a:ext cx="814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FADE0-AAE5-40BE-A603-5F56C807A9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9" y="4052888"/>
            <a:ext cx="18938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3A99D-98B5-44C6-84E4-D9B979DD2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5075238"/>
            <a:ext cx="14303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B1B918D4-7BAE-41A7-82C2-8C312BD74326}"/>
              </a:ext>
            </a:extLst>
          </p:cNvPr>
          <p:cNvSpPr>
            <a:spLocks/>
          </p:cNvSpPr>
          <p:nvPr/>
        </p:nvSpPr>
        <p:spPr bwMode="auto">
          <a:xfrm>
            <a:off x="8413751" y="3671888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id="{34DC06B3-4A8C-44D1-A2A0-0BA9EA81BB4F}"/>
              </a:ext>
            </a:extLst>
          </p:cNvPr>
          <p:cNvSpPr>
            <a:spLocks/>
          </p:cNvSpPr>
          <p:nvPr/>
        </p:nvSpPr>
        <p:spPr bwMode="auto">
          <a:xfrm>
            <a:off x="8269288" y="4870450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2257 0.1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22535 -0.08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1111 0.28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3247 0.163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608 -0.01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32517 0.19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1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78B3-5E42-4F11-A072-4C29BF6E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write these words? Can you think of any more words with our phoneme in?</a:t>
            </a:r>
            <a:endParaRPr lang="en-GB" dirty="0"/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F3A5369C-D666-4288-87BB-EF2875B30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5742" y="1693077"/>
            <a:ext cx="487363" cy="487363"/>
          </a:xfrm>
          <a:prstGeom prst="rect">
            <a:avLst/>
          </a:prstGeom>
        </p:spPr>
      </p:pic>
      <p:pic>
        <p:nvPicPr>
          <p:cNvPr id="4" name="6">
            <a:hlinkClick r:id="" action="ppaction://media"/>
            <a:extLst>
              <a:ext uri="{FF2B5EF4-FFF2-40B4-BE49-F238E27FC236}">
                <a16:creationId xmlns:a16="http://schemas.microsoft.com/office/drawing/2014/main" id="{9A7F7D61-1AA3-4522-81BA-F718629BFF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87897" y="5208634"/>
            <a:ext cx="487363" cy="487363"/>
          </a:xfrm>
          <a:prstGeom prst="rect">
            <a:avLst/>
          </a:prstGeom>
        </p:spPr>
      </p:pic>
      <p:pic>
        <p:nvPicPr>
          <p:cNvPr id="5" name="7">
            <a:hlinkClick r:id="" action="ppaction://media"/>
            <a:extLst>
              <a:ext uri="{FF2B5EF4-FFF2-40B4-BE49-F238E27FC236}">
                <a16:creationId xmlns:a16="http://schemas.microsoft.com/office/drawing/2014/main" id="{DAF24985-C8F8-45FC-BE84-5394582141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43714" y="5208634"/>
            <a:ext cx="487363" cy="487363"/>
          </a:xfrm>
          <a:prstGeom prst="rect">
            <a:avLst/>
          </a:prstGeom>
        </p:spPr>
      </p:pic>
      <p:pic>
        <p:nvPicPr>
          <p:cNvPr id="6" name="8">
            <a:hlinkClick r:id="" action="ppaction://media"/>
            <a:extLst>
              <a:ext uri="{FF2B5EF4-FFF2-40B4-BE49-F238E27FC236}">
                <a16:creationId xmlns:a16="http://schemas.microsoft.com/office/drawing/2014/main" id="{97D0C1F8-3ADD-4C6F-BC43-4CD1E58CBA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44130" y="5208633"/>
            <a:ext cx="487363" cy="487363"/>
          </a:xfrm>
          <a:prstGeom prst="rect">
            <a:avLst/>
          </a:prstGeom>
        </p:spPr>
      </p:pic>
      <p:pic>
        <p:nvPicPr>
          <p:cNvPr id="1026" name="Picture 2" descr="Bench clipart free download clip art on 2">
            <a:extLst>
              <a:ext uri="{FF2B5EF4-FFF2-40B4-BE49-F238E27FC236}">
                <a16:creationId xmlns:a16="http://schemas.microsoft.com/office/drawing/2014/main" id="{301BE779-C41A-4268-8B5A-F43809E2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61" y="2268011"/>
            <a:ext cx="3852569" cy="24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op clip art">
            <a:extLst>
              <a:ext uri="{FF2B5EF4-FFF2-40B4-BE49-F238E27FC236}">
                <a16:creationId xmlns:a16="http://schemas.microsoft.com/office/drawing/2014/main" id="{FB52A665-50E0-4529-864E-CC1A2BC2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347913"/>
            <a:ext cx="19240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ick clip art">
            <a:extLst>
              <a:ext uri="{FF2B5EF4-FFF2-40B4-BE49-F238E27FC236}">
                <a16:creationId xmlns:a16="http://schemas.microsoft.com/office/drawing/2014/main" id="{F38DB7F5-5632-4448-A7A3-098C8EF2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3" y="2248893"/>
            <a:ext cx="24955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134</Words>
  <Application>Microsoft Office PowerPoint</Application>
  <PresentationFormat>Widescreen</PresentationFormat>
  <Paragraphs>48</Paragraphs>
  <Slides>37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Sassoon Infant Md</vt:lpstr>
      <vt:lpstr>Twinkl</vt:lpstr>
      <vt:lpstr>Twinkl ExtraBold</vt:lpstr>
      <vt:lpstr>Twinkl SemiBold</vt:lpstr>
      <vt:lpstr>Office Theme</vt:lpstr>
      <vt:lpstr>PowerPoint Presentation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PowerPoint Presentation</vt:lpstr>
      <vt:lpstr>l</vt:lpstr>
      <vt:lpstr>PowerPoint Presentation</vt:lpstr>
      <vt:lpstr>PowerPoint Presentation</vt:lpstr>
      <vt:lpstr>x</vt:lpstr>
      <vt:lpstr>j</vt:lpstr>
      <vt:lpstr>v</vt:lpstr>
      <vt:lpstr>w</vt:lpstr>
      <vt:lpstr>y</vt:lpstr>
      <vt:lpstr>z</vt:lpstr>
      <vt:lpstr>PowerPoint Presentation</vt:lpstr>
      <vt:lpstr>qu</vt:lpstr>
      <vt:lpstr>PowerPoint Presentation</vt:lpstr>
      <vt:lpstr>Our phoneme today is…</vt:lpstr>
      <vt:lpstr>Click the pictures that begin with ‘ch’ to move them into the middle. </vt:lpstr>
      <vt:lpstr>Can you write these words? Can you think of any more words with our phoneme 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26</cp:revision>
  <dcterms:created xsi:type="dcterms:W3CDTF">2021-01-06T13:07:18Z</dcterms:created>
  <dcterms:modified xsi:type="dcterms:W3CDTF">2021-01-16T11:32:09Z</dcterms:modified>
</cp:coreProperties>
</file>