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64" r:id="rId5"/>
    <p:sldId id="271" r:id="rId6"/>
    <p:sldId id="259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289B-F82B-4581-B19E-57362BCABAC2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065D-8FEB-4362-A777-2B47F8C65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6112-093A-428A-B5E6-FFB7D4E0BA98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A1B5-07D0-4DD8-A1ED-149E25E6E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AA16-DF25-4A51-B18C-678C94235230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89DF-7706-44A9-A8CD-79FD3968A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531CE63-1E4A-4417-AE18-1F02EFAED3B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5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070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4D16-9D9A-4D84-B2EC-7000A7EB8C24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932E-BDAC-44F5-8DDE-65DB96B18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526D-D944-4526-9691-BC6EA7490944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5C1C-6AC9-4726-8D27-6801118F7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1225-4192-4403-9279-4DC6D58190FC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EA94-0D34-47C1-839C-AFE5157E1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36B5-0FC2-4709-8241-7FB28849A066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1368-78FF-4C49-87B8-FB9FF8E19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25F-FDE6-4714-88C8-978B813009BF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C0A5-9E6E-41D6-B3DA-7DCB98D81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6761-EDAC-4B9B-B8CF-CA25F84C5D61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996-F1B9-4E9D-9871-98DAAB93C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FC7E-C45B-4C08-B722-5D8431FDABE1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584C-6BDF-419C-96D9-10000983E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1EE6-DF75-4E0E-B3AD-F86EA804730D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9FF-F51F-42E6-94B9-21D96238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7BC79-4839-42E4-81B5-A18C3435DDE6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F08D9-E584-40FE-971A-2F5F974F1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5.jpe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3.png"/><Relationship Id="rId5" Type="http://schemas.microsoft.com/office/2007/relationships/media" Target="../media/media3.m4a"/><Relationship Id="rId10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5734050"/>
            <a:ext cx="7343775" cy="842963"/>
          </a:xfrm>
        </p:spPr>
        <p:txBody>
          <a:bodyPr/>
          <a:lstStyle/>
          <a:p>
            <a:r>
              <a:rPr lang="en-US" altLang="en-US" sz="4400" b="1" dirty="0"/>
              <a:t>Tues</a:t>
            </a:r>
            <a:r>
              <a:rPr lang="en-GB" altLang="en-US" sz="4400" b="1" dirty="0"/>
              <a:t>day </a:t>
            </a:r>
            <a:r>
              <a:rPr lang="en-US" altLang="en-US" sz="4400" b="1" dirty="0"/>
              <a:t>26</a:t>
            </a:r>
            <a:r>
              <a:rPr lang="en-GB" altLang="en-US" sz="4400" b="1" baseline="30000" dirty="0" err="1"/>
              <a:t>th</a:t>
            </a:r>
            <a:r>
              <a:rPr lang="en-GB" altLang="en-US" sz="4400" b="1" dirty="0"/>
              <a:t> January</a:t>
            </a:r>
            <a:endParaRPr lang="en-US" altLang="en-US" sz="4400" b="1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Can you guess what our phoneme is today? See if you can write the words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dirty="0">
              <a:latin typeface="Comic Sans MS" pitchFamily="66" charset="0"/>
            </a:endParaRPr>
          </a:p>
        </p:txBody>
      </p:sp>
      <p:sp>
        <p:nvSpPr>
          <p:cNvPr id="14339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2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3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4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8" name="1">
            <a:hlinkClick r:id="" action="ppaction://media"/>
            <a:extLst>
              <a:ext uri="{FF2B5EF4-FFF2-40B4-BE49-F238E27FC236}">
                <a16:creationId xmlns:a16="http://schemas.microsoft.com/office/drawing/2014/main" id="{89EF5465-1362-45EE-94BA-F7C99DDE2B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50515" y="365125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4C46D2-6EA8-4855-90E7-147E15F1F5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1049" y="3133920"/>
            <a:ext cx="2399157" cy="1734748"/>
          </a:xfrm>
          <a:prstGeom prst="rect">
            <a:avLst/>
          </a:prstGeom>
        </p:spPr>
      </p:pic>
      <p:pic>
        <p:nvPicPr>
          <p:cNvPr id="1026" name="Picture 2" descr="Image result for mail clipart">
            <a:extLst>
              <a:ext uri="{FF2B5EF4-FFF2-40B4-BE49-F238E27FC236}">
                <a16:creationId xmlns:a16="http://schemas.microsoft.com/office/drawing/2014/main" id="{2AD8C66D-8CF2-4E3A-ACDB-99EF51DD7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21" y="4231482"/>
            <a:ext cx="21621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ain clipart">
            <a:extLst>
              <a:ext uri="{FF2B5EF4-FFF2-40B4-BE49-F238E27FC236}">
                <a16:creationId xmlns:a16="http://schemas.microsoft.com/office/drawing/2014/main" id="{456B973A-06E3-46F5-A039-299CE94F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88469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">
            <a:hlinkClick r:id="" action="ppaction://media"/>
            <a:extLst>
              <a:ext uri="{FF2B5EF4-FFF2-40B4-BE49-F238E27FC236}">
                <a16:creationId xmlns:a16="http://schemas.microsoft.com/office/drawing/2014/main" id="{679686A6-6F85-4545-AEE0-2A819670C2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3525" y="5554266"/>
            <a:ext cx="487363" cy="487363"/>
          </a:xfrm>
          <a:prstGeom prst="rect">
            <a:avLst/>
          </a:prstGeom>
        </p:spPr>
      </p:pic>
      <p:pic>
        <p:nvPicPr>
          <p:cNvPr id="13" name="b">
            <a:hlinkClick r:id="" action="ppaction://media"/>
            <a:extLst>
              <a:ext uri="{FF2B5EF4-FFF2-40B4-BE49-F238E27FC236}">
                <a16:creationId xmlns:a16="http://schemas.microsoft.com/office/drawing/2014/main" id="{D30EB812-E20C-4A35-9F49-A3F1103D63F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08637" y="3564732"/>
            <a:ext cx="487363" cy="487363"/>
          </a:xfrm>
          <a:prstGeom prst="rect">
            <a:avLst/>
          </a:prstGeom>
        </p:spPr>
      </p:pic>
      <p:pic>
        <p:nvPicPr>
          <p:cNvPr id="14" name="c">
            <a:hlinkClick r:id="" action="ppaction://media"/>
            <a:extLst>
              <a:ext uri="{FF2B5EF4-FFF2-40B4-BE49-F238E27FC236}">
                <a16:creationId xmlns:a16="http://schemas.microsoft.com/office/drawing/2014/main" id="{714C9036-67BF-4E7D-8FA7-A6DA53AD4CA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90075" y="506888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itchFamily="66" charset="0"/>
              </a:rPr>
              <a:t>Our phoneme today is…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79975" y="1484313"/>
            <a:ext cx="2751138" cy="273685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607049" y="2060575"/>
            <a:ext cx="1628251" cy="15843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9600" dirty="0"/>
              <a:t>ai</a:t>
            </a: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382588" y="4941888"/>
            <a:ext cx="11501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>
                <a:latin typeface="Comic Sans MS" pitchFamily="66" charset="0"/>
              </a:rPr>
              <a:t>Can you say these words with our phoneme in? See if you can sound out the words then blend to read</a:t>
            </a: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857250" y="2139950"/>
            <a:ext cx="1868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latin typeface="Calibri" pitchFamily="34" charset="0"/>
              </a:rPr>
              <a:t>fail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5371" name="TextBox 3"/>
          <p:cNvSpPr txBox="1">
            <a:spLocks noChangeArrowheads="1"/>
          </p:cNvSpPr>
          <p:nvPr/>
        </p:nvSpPr>
        <p:spPr bwMode="auto">
          <a:xfrm>
            <a:off x="9193213" y="3746500"/>
            <a:ext cx="1868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latin typeface="Calibri" pitchFamily="34" charset="0"/>
              </a:rPr>
              <a:t>paint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5372" name="TextBox 3"/>
          <p:cNvSpPr txBox="1">
            <a:spLocks noChangeArrowheads="1"/>
          </p:cNvSpPr>
          <p:nvPr/>
        </p:nvSpPr>
        <p:spPr bwMode="auto">
          <a:xfrm>
            <a:off x="612775" y="3797300"/>
            <a:ext cx="2417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latin typeface="Calibri" pitchFamily="34" charset="0"/>
              </a:rPr>
              <a:t>train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5373" name="TextBox 3"/>
          <p:cNvSpPr txBox="1">
            <a:spLocks noChangeArrowheads="1"/>
          </p:cNvSpPr>
          <p:nvPr/>
        </p:nvSpPr>
        <p:spPr bwMode="auto">
          <a:xfrm>
            <a:off x="9007475" y="1547813"/>
            <a:ext cx="1868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latin typeface="Calibri" pitchFamily="34" charset="0"/>
              </a:rPr>
              <a:t>snail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6EA3E8C7-5600-4B5A-8CE8-86E77B2E3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6575" y="78422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4362" y="71487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Click the pictures that contain the ‘</a:t>
            </a:r>
            <a:r>
              <a:rPr lang="en-GB" altLang="en-US" dirty="0" err="1"/>
              <a:t>ai</a:t>
            </a:r>
            <a:r>
              <a:rPr lang="en-GB" altLang="en-US" dirty="0"/>
              <a:t>’ sound to move them into the middle. </a:t>
            </a: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4366052" y="1804087"/>
            <a:ext cx="3509321" cy="4407244"/>
          </a:xfrm>
          <a:prstGeom prst="roundRect">
            <a:avLst/>
          </a:prstGeom>
          <a:noFill/>
          <a:ln w="38100"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68776" y="1252152"/>
            <a:ext cx="1103870" cy="1103870"/>
          </a:xfrm>
          <a:prstGeom prst="ellipse">
            <a:avLst/>
          </a:prstGeom>
          <a:solidFill>
            <a:srgbClr val="3ED8D6"/>
          </a:solidFill>
          <a:ln>
            <a:solidFill>
              <a:srgbClr val="3ED8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815913" y="1433384"/>
            <a:ext cx="10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ai</a:t>
            </a:r>
            <a:endParaRPr lang="en-GB" sz="3600" dirty="0"/>
          </a:p>
        </p:txBody>
      </p:sp>
      <p:pic>
        <p:nvPicPr>
          <p:cNvPr id="10" name="Sna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2051" y="1433383"/>
            <a:ext cx="1463812" cy="1197542"/>
          </a:xfrm>
          <a:prstGeom prst="rect">
            <a:avLst/>
          </a:prstGeom>
        </p:spPr>
      </p:pic>
      <p:pic>
        <p:nvPicPr>
          <p:cNvPr id="11" name="Pai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4" y="1667637"/>
            <a:ext cx="1977081" cy="963288"/>
          </a:xfrm>
          <a:prstGeom prst="rect">
            <a:avLst/>
          </a:prstGeom>
        </p:spPr>
      </p:pic>
      <p:pic>
        <p:nvPicPr>
          <p:cNvPr id="12" name="Pi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34" y="2988428"/>
            <a:ext cx="1622240" cy="1416909"/>
          </a:xfrm>
          <a:prstGeom prst="rect">
            <a:avLst/>
          </a:prstGeom>
        </p:spPr>
      </p:pic>
      <p:pic>
        <p:nvPicPr>
          <p:cNvPr id="13" name="Liz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16" y="2730060"/>
            <a:ext cx="1292248" cy="1675276"/>
          </a:xfrm>
          <a:prstGeom prst="rect">
            <a:avLst/>
          </a:prstGeom>
        </p:spPr>
      </p:pic>
      <p:pic>
        <p:nvPicPr>
          <p:cNvPr id="14" name="Rai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00" y="4534147"/>
            <a:ext cx="1194680" cy="1677184"/>
          </a:xfrm>
          <a:prstGeom prst="rect">
            <a:avLst/>
          </a:prstGeom>
        </p:spPr>
      </p:pic>
      <p:pic>
        <p:nvPicPr>
          <p:cNvPr id="15" name="Trai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3" y="4668667"/>
            <a:ext cx="1821324" cy="1243831"/>
          </a:xfrm>
          <a:prstGeom prst="rect">
            <a:avLst/>
          </a:prstGeom>
        </p:spPr>
      </p:pic>
      <p:sp>
        <p:nvSpPr>
          <p:cNvPr id="3" name="Cross 2"/>
          <p:cNvSpPr/>
          <p:nvPr/>
        </p:nvSpPr>
        <p:spPr>
          <a:xfrm rot="2700000">
            <a:off x="8508214" y="3233820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D81D33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 rot="2700000">
            <a:off x="2767523" y="3041376"/>
            <a:ext cx="1052642" cy="1052642"/>
          </a:xfrm>
          <a:prstGeom prst="plus">
            <a:avLst>
              <a:gd name="adj" fmla="val 37668"/>
            </a:avLst>
          </a:prstGeom>
          <a:solidFill>
            <a:srgbClr val="D8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D81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3976 0.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22153 0.22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23646 -0.146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22379 -0.04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39B5-47CF-4C51-A081-887650ED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1260128"/>
            <a:ext cx="10960100" cy="2805843"/>
          </a:xfrm>
        </p:spPr>
        <p:txBody>
          <a:bodyPr/>
          <a:lstStyle/>
          <a:p>
            <a:r>
              <a:rPr lang="en-US" dirty="0"/>
              <a:t>Read the story on the next slide with a grown up to help you. See how many ‘ai’ words you can spot. You could highlight them or make a list on your whiteboard.</a:t>
            </a:r>
            <a:endParaRPr lang="en-GB" dirty="0"/>
          </a:p>
        </p:txBody>
      </p:sp>
      <p:pic>
        <p:nvPicPr>
          <p:cNvPr id="4" name="5">
            <a:hlinkClick r:id="" action="ppaction://media"/>
            <a:extLst>
              <a:ext uri="{FF2B5EF4-FFF2-40B4-BE49-F238E27FC236}">
                <a16:creationId xmlns:a16="http://schemas.microsoft.com/office/drawing/2014/main" id="{788D019F-EE51-4104-A621-C3591910A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90200" y="6127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AA371A-F18F-408D-A2A4-EBF7BED8F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2" y="0"/>
            <a:ext cx="1175177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113</Words>
  <Application>Microsoft Office PowerPoint</Application>
  <PresentationFormat>Widescreen</PresentationFormat>
  <Paragraphs>13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Twinkl</vt:lpstr>
      <vt:lpstr>Twinkl SemiBold</vt:lpstr>
      <vt:lpstr>Office Theme</vt:lpstr>
      <vt:lpstr>PowerPoint Presentation</vt:lpstr>
      <vt:lpstr>Phonics - Phase 3</vt:lpstr>
      <vt:lpstr>Our phoneme today is…</vt:lpstr>
      <vt:lpstr>PowerPoint Presentation</vt:lpstr>
      <vt:lpstr>Read the story on the next slide with a grown up to help you. See how many ‘ai’ words you can spot. You could highlight them or make a list on your whiteboard.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16</cp:revision>
  <dcterms:created xsi:type="dcterms:W3CDTF">2021-01-06T13:07:18Z</dcterms:created>
  <dcterms:modified xsi:type="dcterms:W3CDTF">2021-01-22T15:54:32Z</dcterms:modified>
</cp:coreProperties>
</file>