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100711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F0D9-FEE2-42E1-9552-817D2999B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648211"/>
            <a:ext cx="7620000" cy="350623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723D9-29B0-4C1D-AB4A-5A3A9C065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5289660"/>
            <a:ext cx="7620000" cy="2431517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C59B-C0D5-475C-A3A0-D7A0BBBA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3007-AC1B-4787-931D-D67E4EC5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1652-F70C-4986-A93D-756D08D1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46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2F48-6C42-4761-B6CE-3136E230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1E85D-9FE5-45C1-A781-146A2840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E4B5-C6D4-444D-9653-9FEACA38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555A-127E-4ACA-95E7-F8BE83C5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5677-ACD8-45D0-9B45-2AD366E3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8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B3ACC-8058-4A66-8C3E-B1B7E36F2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536193"/>
            <a:ext cx="2190750" cy="85347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49183-BE04-4CBE-BD4B-B07AF4FB4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536193"/>
            <a:ext cx="6445250" cy="85347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E021B-0BB3-450B-80FE-5C57DA7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5875-D7A0-4261-B87A-CDDAE5A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194B7-4C17-49EE-A75F-1BEA4DC9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52E1-310E-4384-A0E5-80163AF0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1A49-5039-4FB9-BA17-9D8B643C3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EB43-4CF1-4061-B32E-6B4E14D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0DD9-3FD0-4A23-9094-CCE9EAEE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CB10-439A-40AE-B55B-24EA19AA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8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852-0250-4DD4-83EC-D77B9E00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2510784"/>
            <a:ext cx="8763000" cy="418929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09241-6D56-4284-AD48-2AEA209B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6739714"/>
            <a:ext cx="8763000" cy="22030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DB77-03A2-4A37-9C13-5A594173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44A2-58B9-4EFB-A619-5C2D36A2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35FA-A2E7-4ED3-8ECF-6BF0F5A9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4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B473-E474-4A80-9423-993BDF87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3DF8-2043-4807-8C35-90648AD9C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680964"/>
            <a:ext cx="4318000" cy="6390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36089-12F4-493C-8EC8-3987F3AE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680964"/>
            <a:ext cx="4318000" cy="6390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38BD7-141D-46B1-807C-C605DB47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CB5F-8480-48EE-95AF-CE6C32155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AE59E-928D-40DD-8AB3-6079AC9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0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3ED5-8D19-4D36-9F72-E8B5A270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536195"/>
            <a:ext cx="8763000" cy="19466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39665-0B25-42D3-BFCE-9E5D407C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2468819"/>
            <a:ext cx="4298156" cy="12099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C30E1-19A3-48DC-A6BA-D8886A89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3678749"/>
            <a:ext cx="4298156" cy="5410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695BC-D7FC-4115-A465-A22BB3B58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2468819"/>
            <a:ext cx="4319323" cy="120993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D158D-1BA0-48DC-B80E-DCA6E1C4B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3678749"/>
            <a:ext cx="4319323" cy="5410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9A1D6-568C-4033-8EB1-92FA037A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D214B-3C8C-433A-ACB0-F56CD7D1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7B382-BC12-404A-BABE-AF31FAC8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06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C72F-E121-4EE7-A9BB-7A194105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F7C17-E487-4CF6-A1AA-767C9909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98DA2-AEA8-4030-BB69-80AF97E3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6E4B7-631C-4273-882B-D76E361F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88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5A5A2-14E5-4F20-A4C3-A1E71734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82F52-55F7-458E-8321-9515026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9126B-B2DF-46E6-932C-5E904058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1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9D2F-A15C-4800-97C2-8B89E15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1407"/>
            <a:ext cx="3276864" cy="234992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688E-8304-45A8-B277-683A8115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450054"/>
            <a:ext cx="5143500" cy="715700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7AF56-D279-47D5-9D23-47D280697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21330"/>
            <a:ext cx="3276864" cy="559738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D665B-EA12-441B-9C63-5AABAC23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74DF8-08A1-4F8D-9022-673AC445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D7D53-0227-461E-95D2-FA830A5C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B3BA-B9FA-40F8-AFBF-46283A6D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671407"/>
            <a:ext cx="3276864" cy="234992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C976D-5D39-4629-B1CF-C7A0D43B7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450054"/>
            <a:ext cx="5143500" cy="715700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8522-F7D8-42D8-A597-242E9D675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3021330"/>
            <a:ext cx="3276864" cy="559738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93790-C54E-4702-B30D-4F7121BC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E483-3280-47F4-993E-C3A5FAA8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89B15-F65C-45CB-A84B-2680EAB8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D13F9-A299-4E96-BF71-0B877A23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536195"/>
            <a:ext cx="8763000" cy="194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C775D-9030-4709-AE77-64DE6E31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680964"/>
            <a:ext cx="8763000" cy="639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6908E-72CE-4A57-B054-E7139DEAD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9334420"/>
            <a:ext cx="2286000" cy="53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D200-7CDC-4E64-8CA2-79A8376A7FF6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E1A6-8EB0-48A8-832F-2FF721502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9334420"/>
            <a:ext cx="3429000" cy="53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109E6-7A6F-48FE-B8D1-988B75B1B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9334420"/>
            <a:ext cx="2286000" cy="53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DC9B2-488B-46C5-8247-B1F6F606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DCF86B-CBFD-4842-8DEB-43E07E83C797}"/>
              </a:ext>
            </a:extLst>
          </p:cNvPr>
          <p:cNvSpPr txBox="1"/>
          <p:nvPr/>
        </p:nvSpPr>
        <p:spPr>
          <a:xfrm>
            <a:off x="3283234" y="272008"/>
            <a:ext cx="3352927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Arial - 33"/>
              </a:rPr>
              <a:t>Spelling groups</a:t>
            </a:r>
          </a:p>
          <a:p>
            <a:pPr algn="ctr"/>
            <a:r>
              <a:rPr lang="en-GB" sz="2800" b="1" dirty="0">
                <a:solidFill>
                  <a:srgbClr val="000000"/>
                </a:solidFill>
                <a:latin typeface="Arial - 33"/>
              </a:rPr>
              <a:t>29.01.21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38B62-48A6-470A-9632-D831E98FE6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96219"/>
            <a:ext cx="7600666" cy="7465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777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84F9C-11FE-4730-A982-9CC04E0670D5}"/>
              </a:ext>
            </a:extLst>
          </p:cNvPr>
          <p:cNvSpPr txBox="1"/>
          <p:nvPr/>
        </p:nvSpPr>
        <p:spPr>
          <a:xfrm>
            <a:off x="279400" y="152400"/>
            <a:ext cx="9742246" cy="79714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u="sng" dirty="0">
                <a:solidFill>
                  <a:srgbClr val="000000"/>
                </a:solidFill>
                <a:latin typeface="Arial Rounded MT Bold - 29"/>
              </a:rPr>
              <a:t>Year 5 &amp; 6</a:t>
            </a:r>
          </a:p>
          <a:p>
            <a:endParaRPr lang="en-GB" sz="3200" u="sng" dirty="0">
              <a:solidFill>
                <a:srgbClr val="000000"/>
              </a:solidFill>
              <a:latin typeface="Arial Rounded MT Bold - 29"/>
            </a:endParaRPr>
          </a:p>
          <a:p>
            <a:r>
              <a:rPr lang="en-GB" sz="3200" u="sng" dirty="0">
                <a:solidFill>
                  <a:srgbClr val="0070C0"/>
                </a:solidFill>
                <a:latin typeface="Arial Rounded MT Bold - 29"/>
              </a:rPr>
              <a:t>Blu</a:t>
            </a:r>
            <a:r>
              <a:rPr lang="en-GB" sz="3200" u="sng" dirty="0">
                <a:solidFill>
                  <a:srgbClr val="0000FF"/>
                </a:solidFill>
                <a:latin typeface="Arial Rounded MT Bold - 29"/>
              </a:rPr>
              <a:t>e:</a:t>
            </a:r>
          </a:p>
          <a:p>
            <a:r>
              <a:rPr lang="en-US" sz="3200" dirty="0">
                <a:solidFill>
                  <a:srgbClr val="0000FF"/>
                </a:solidFill>
                <a:latin typeface="Arial Rounded MT Bold - 29"/>
              </a:rPr>
              <a:t>You will be tested on the 8 spellings you're given.</a:t>
            </a:r>
          </a:p>
          <a:p>
            <a:endParaRPr lang="en-GB" sz="3200" dirty="0">
              <a:solidFill>
                <a:srgbClr val="0000FF"/>
              </a:solidFill>
              <a:latin typeface="Arial Rounded MT Bold - 29"/>
            </a:endParaRPr>
          </a:p>
          <a:p>
            <a:endParaRPr lang="en-GB" sz="3200" dirty="0">
              <a:solidFill>
                <a:srgbClr val="0000FF"/>
              </a:solidFill>
              <a:latin typeface="Arial Rounded MT Bold - 29"/>
            </a:endParaRPr>
          </a:p>
          <a:p>
            <a:r>
              <a:rPr lang="en-GB" sz="3200" u="sng" dirty="0">
                <a:solidFill>
                  <a:schemeClr val="accent6"/>
                </a:solidFill>
                <a:latin typeface="Arial Rounded MT Bold - 29"/>
              </a:rPr>
              <a:t>Gre</a:t>
            </a:r>
            <a:r>
              <a:rPr lang="en-GB" sz="3200" u="sng" dirty="0">
                <a:solidFill>
                  <a:srgbClr val="3CB371"/>
                </a:solidFill>
                <a:latin typeface="Arial Rounded MT Bold - 29"/>
              </a:rPr>
              <a:t>en:</a:t>
            </a:r>
          </a:p>
          <a:p>
            <a:r>
              <a:rPr lang="en-US" sz="3200" dirty="0">
                <a:solidFill>
                  <a:srgbClr val="3CB371"/>
                </a:solidFill>
                <a:latin typeface="Arial Rounded MT Bold - 29"/>
              </a:rPr>
              <a:t>You will be tested on the 5 spellings you're given plus 5 more. I will choose those 5 from the spelling sheet you have. </a:t>
            </a:r>
          </a:p>
          <a:p>
            <a:endParaRPr lang="en-GB" sz="3200" dirty="0">
              <a:solidFill>
                <a:srgbClr val="3CB371"/>
              </a:solidFill>
              <a:latin typeface="Arial Rounded MT Bold - 29"/>
            </a:endParaRPr>
          </a:p>
          <a:p>
            <a:endParaRPr lang="en-GB" sz="3200" dirty="0">
              <a:solidFill>
                <a:srgbClr val="3CB371"/>
              </a:solidFill>
              <a:latin typeface="Arial Rounded MT Bold - 29"/>
            </a:endParaRPr>
          </a:p>
          <a:p>
            <a:r>
              <a:rPr lang="en-GB" sz="3200" u="sng" dirty="0">
                <a:solidFill>
                  <a:schemeClr val="accent2"/>
                </a:solidFill>
                <a:latin typeface="Arial Rounded MT Bold - 29"/>
              </a:rPr>
              <a:t>Ora</a:t>
            </a:r>
            <a:r>
              <a:rPr lang="en-GB" sz="3200" u="sng" dirty="0">
                <a:solidFill>
                  <a:srgbClr val="FF6820"/>
                </a:solidFill>
                <a:latin typeface="Arial Rounded MT Bold - 29"/>
              </a:rPr>
              <a:t>nge:</a:t>
            </a:r>
          </a:p>
          <a:p>
            <a:r>
              <a:rPr lang="en-US" sz="3200" dirty="0">
                <a:solidFill>
                  <a:srgbClr val="FF6820"/>
                </a:solidFill>
                <a:latin typeface="Arial Rounded MT Bold - 29"/>
              </a:rPr>
              <a:t>You will be tested on the 5 spellings you're given plus 5 more. The 5 extra spellings may or may not be chosen from the spelling sheet you have. </a:t>
            </a:r>
            <a:r>
              <a:rPr lang="en-US" sz="3200" dirty="0">
                <a:solidFill>
                  <a:srgbClr val="3CB371"/>
                </a:solidFill>
                <a:latin typeface="Arial - 29"/>
              </a:rPr>
              <a:t> </a:t>
            </a:r>
            <a:endParaRPr lang="en-GB" sz="3200" dirty="0">
              <a:solidFill>
                <a:srgbClr val="3CB371"/>
              </a:solidFill>
              <a:latin typeface="Arial - 29"/>
            </a:endParaRPr>
          </a:p>
        </p:txBody>
      </p:sp>
    </p:spTree>
    <p:extLst>
      <p:ext uri="{BB962C8B-B14F-4D97-AF65-F5344CB8AC3E}">
        <p14:creationId xmlns:p14="http://schemas.microsoft.com/office/powerpoint/2010/main" val="343331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1A5AF-227B-4A37-86A4-DF7BAE4CE5BA}"/>
              </a:ext>
            </a:extLst>
          </p:cNvPr>
          <p:cNvSpPr txBox="1"/>
          <p:nvPr/>
        </p:nvSpPr>
        <p:spPr>
          <a:xfrm>
            <a:off x="355600" y="1638300"/>
            <a:ext cx="8864600" cy="57554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Arial Rounded MT Bold - 27"/>
              </a:rPr>
              <a:t>Spelling task- 29.01.21</a:t>
            </a:r>
          </a:p>
          <a:p>
            <a:endParaRPr lang="en-GB" sz="3200" dirty="0">
              <a:solidFill>
                <a:srgbClr val="000000"/>
              </a:solidFill>
              <a:latin typeface="Arial Rounded MT Bold - 27"/>
            </a:endParaRPr>
          </a:p>
          <a:p>
            <a:endParaRPr lang="en-GB" sz="3200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US" sz="3200" dirty="0">
                <a:solidFill>
                  <a:schemeClr val="tx2"/>
                </a:solidFill>
                <a:latin typeface="Arial Rounded MT Bold - 27"/>
              </a:rPr>
              <a:t>Thi</a:t>
            </a:r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s week I would like you to write a short tale or story that includes the five words that I have given you to learn. You must use the words in the correct context, so you will need to know what they mean. </a:t>
            </a:r>
          </a:p>
          <a:p>
            <a:r>
              <a:rPr lang="en-US" sz="3200" dirty="0">
                <a:solidFill>
                  <a:srgbClr val="00008B"/>
                </a:solidFill>
                <a:latin typeface="Arial Rounded MT Bold - 28"/>
              </a:rPr>
              <a:t>Please can you write this in your red spelling book. You need to underline the 5 spellings I gave you. </a:t>
            </a:r>
          </a:p>
          <a:p>
            <a:endParaRPr lang="en-GB" sz="1600" dirty="0">
              <a:solidFill>
                <a:srgbClr val="00008B"/>
              </a:solidFill>
              <a:latin typeface="Arial Rounded MT Bold - 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B54B9-8B12-408C-8535-655C28DB4F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368300"/>
            <a:ext cx="1799971" cy="179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4051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8F34C3-D8E4-4B8A-9B24-6410E8ED74A8}"/>
              </a:ext>
            </a:extLst>
          </p:cNvPr>
          <p:cNvSpPr txBox="1"/>
          <p:nvPr/>
        </p:nvSpPr>
        <p:spPr>
          <a:xfrm>
            <a:off x="387634" y="346691"/>
            <a:ext cx="2489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BFA4C-0486-4E3C-8346-DBB1A23262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041400"/>
            <a:ext cx="6797675" cy="7420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1807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CF6EB-B5FE-4B5A-9D3F-30EB94F9F63E}"/>
              </a:ext>
            </a:extLst>
          </p:cNvPr>
          <p:cNvSpPr txBox="1"/>
          <p:nvPr/>
        </p:nvSpPr>
        <p:spPr>
          <a:xfrm>
            <a:off x="241300" y="279400"/>
            <a:ext cx="2489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29F1F-AD42-47A4-8B4F-3C1B5B04C85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9" y="413603"/>
            <a:ext cx="6263375" cy="7966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280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8B819-5B42-4791-96E3-8F79EDAD14FD}"/>
              </a:ext>
            </a:extLst>
          </p:cNvPr>
          <p:cNvSpPr txBox="1"/>
          <p:nvPr/>
        </p:nvSpPr>
        <p:spPr>
          <a:xfrm>
            <a:off x="393700" y="596900"/>
            <a:ext cx="304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 Rounded MT Bold - 46"/>
              </a:rPr>
              <a:t>29.01.21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F2A4E-DD6E-4286-B4D0-D7EE782E99B2}"/>
              </a:ext>
            </a:extLst>
          </p:cNvPr>
          <p:cNvSpPr txBox="1"/>
          <p:nvPr/>
        </p:nvSpPr>
        <p:spPr>
          <a:xfrm>
            <a:off x="317500" y="2273300"/>
            <a:ext cx="9321800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5-</a:t>
            </a:r>
            <a:r>
              <a:rPr lang="en-GB" sz="3600" dirty="0">
                <a:solidFill>
                  <a:srgbClr val="00005E"/>
                </a:solidFill>
                <a:latin typeface="Arial Rounded MT Bold - 47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To spell common exception words correctly. </a:t>
            </a: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Ye</a:t>
            </a:r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ar 6-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To be common exception words correctly.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B8072-CB97-4166-9C0A-43A78C594A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96900"/>
            <a:ext cx="1357249" cy="135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3314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66832F-4237-4ABC-B961-E0F788464242}"/>
              </a:ext>
            </a:extLst>
          </p:cNvPr>
          <p:cNvSpPr txBox="1"/>
          <p:nvPr/>
        </p:nvSpPr>
        <p:spPr>
          <a:xfrm>
            <a:off x="317500" y="596900"/>
            <a:ext cx="9677400" cy="37240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5-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To spell common exception words correctly. </a:t>
            </a: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Arial Rounded MT Bold - 47"/>
              </a:rPr>
              <a:t>Wha</a:t>
            </a:r>
            <a:r>
              <a:rPr lang="en-US" sz="3600" dirty="0">
                <a:solidFill>
                  <a:srgbClr val="00008B"/>
                </a:solidFill>
                <a:latin typeface="Arial Rounded MT Bold - 47"/>
              </a:rPr>
              <a:t>t is a common exception word?</a:t>
            </a:r>
          </a:p>
          <a:p>
            <a:endParaRPr lang="en-GB" sz="2800" dirty="0">
              <a:solidFill>
                <a:srgbClr val="00008B"/>
              </a:solidFill>
              <a:latin typeface="Arial Rounded MT Bold - 47"/>
            </a:endParaRPr>
          </a:p>
          <a:p>
            <a:endParaRPr lang="en-GB" sz="2800" dirty="0">
              <a:solidFill>
                <a:srgbClr val="00008B"/>
              </a:solidFill>
              <a:latin typeface="Arial Rounded MT Bold - 47"/>
            </a:endParaRPr>
          </a:p>
        </p:txBody>
      </p:sp>
    </p:spTree>
    <p:extLst>
      <p:ext uri="{BB962C8B-B14F-4D97-AF65-F5344CB8AC3E}">
        <p14:creationId xmlns:p14="http://schemas.microsoft.com/office/powerpoint/2010/main" val="282359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AE9DE-A3C0-4BE0-8E5C-7F4A077AEA11}"/>
              </a:ext>
            </a:extLst>
          </p:cNvPr>
          <p:cNvSpPr txBox="1"/>
          <p:nvPr/>
        </p:nvSpPr>
        <p:spPr>
          <a:xfrm>
            <a:off x="444500" y="596900"/>
            <a:ext cx="93853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GB" sz="3600" dirty="0">
                <a:solidFill>
                  <a:srgbClr val="000000"/>
                </a:solidFill>
                <a:latin typeface="Arial Rounded MT Bold - 36"/>
              </a:rPr>
              <a:t>To spell common exception words correctly.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B820D-143E-45AF-98A5-417472B49C51}"/>
              </a:ext>
            </a:extLst>
          </p:cNvPr>
          <p:cNvSpPr txBox="1"/>
          <p:nvPr/>
        </p:nvSpPr>
        <p:spPr>
          <a:xfrm>
            <a:off x="317500" y="3149600"/>
            <a:ext cx="4114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 Rounded MT Bold - 34"/>
              </a:rPr>
              <a:t>Your test will be on 05.02.21 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4"/>
              </a:rPr>
              <a:t>on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FDC4A-BEE4-49DF-B78E-5D992B93F56F}"/>
              </a:ext>
            </a:extLst>
          </p:cNvPr>
          <p:cNvSpPr txBox="1"/>
          <p:nvPr/>
        </p:nvSpPr>
        <p:spPr>
          <a:xfrm>
            <a:off x="3898900" y="1790700"/>
            <a:ext cx="4876800" cy="45243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2AEB9-5752-48E8-95AB-15F3EB1BFDB1}"/>
              </a:ext>
            </a:extLst>
          </p:cNvPr>
          <p:cNvSpPr txBox="1"/>
          <p:nvPr/>
        </p:nvSpPr>
        <p:spPr>
          <a:xfrm>
            <a:off x="6540500" y="2933700"/>
            <a:ext cx="2882900" cy="52014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2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equipped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exaggerate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existence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familiar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guarantee</a:t>
            </a: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100424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1834C-3490-49C4-A3A3-1D689D7EC9ED}"/>
              </a:ext>
            </a:extLst>
          </p:cNvPr>
          <p:cNvSpPr txBox="1"/>
          <p:nvPr/>
        </p:nvSpPr>
        <p:spPr>
          <a:xfrm>
            <a:off x="317500" y="596900"/>
            <a:ext cx="9677400" cy="37240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47"/>
              </a:rPr>
              <a:t>Year 6- </a:t>
            </a:r>
            <a:r>
              <a:rPr lang="en-GB" sz="3600" dirty="0">
                <a:solidFill>
                  <a:srgbClr val="000000"/>
                </a:solidFill>
                <a:latin typeface="Arial Rounded MT Bold - 47"/>
              </a:rPr>
              <a:t>To spell common exception words correctly.</a:t>
            </a: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endParaRPr lang="en-GB" sz="3600" dirty="0">
              <a:solidFill>
                <a:srgbClr val="000000"/>
              </a:solidFill>
              <a:latin typeface="Arial Rounded MT Bold - 47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Arial Rounded MT Bold - 47"/>
              </a:rPr>
              <a:t>Wha</a:t>
            </a:r>
            <a:r>
              <a:rPr lang="en-US" sz="3600" dirty="0">
                <a:solidFill>
                  <a:srgbClr val="00008B"/>
                </a:solidFill>
                <a:latin typeface="Arial Rounded MT Bold - 47"/>
              </a:rPr>
              <a:t>t is a common exception word?</a:t>
            </a:r>
          </a:p>
          <a:p>
            <a:endParaRPr lang="en-GB" sz="2800" dirty="0">
              <a:solidFill>
                <a:srgbClr val="00008B"/>
              </a:solidFill>
              <a:latin typeface="Arial Rounded MT Bold - 47"/>
            </a:endParaRPr>
          </a:p>
          <a:p>
            <a:endParaRPr lang="en-GB" sz="2800" dirty="0">
              <a:solidFill>
                <a:srgbClr val="00008B"/>
              </a:solidFill>
              <a:latin typeface="Arial Rounded MT Bold - 47"/>
            </a:endParaRPr>
          </a:p>
        </p:txBody>
      </p:sp>
    </p:spTree>
    <p:extLst>
      <p:ext uri="{BB962C8B-B14F-4D97-AF65-F5344CB8AC3E}">
        <p14:creationId xmlns:p14="http://schemas.microsoft.com/office/powerpoint/2010/main" val="26924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175BA-EE86-4219-9DF4-5B08C0E04EF0}"/>
              </a:ext>
            </a:extLst>
          </p:cNvPr>
          <p:cNvSpPr txBox="1"/>
          <p:nvPr/>
        </p:nvSpPr>
        <p:spPr>
          <a:xfrm>
            <a:off x="266700" y="254000"/>
            <a:ext cx="93853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GB" sz="3600" dirty="0">
                <a:solidFill>
                  <a:srgbClr val="000000"/>
                </a:solidFill>
                <a:latin typeface="Arial Rounded MT Bold - 36"/>
              </a:rPr>
              <a:t>To spell common exception words correctly.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125C1-1C91-4360-89CC-5D5F79077B5A}"/>
              </a:ext>
            </a:extLst>
          </p:cNvPr>
          <p:cNvSpPr txBox="1"/>
          <p:nvPr/>
        </p:nvSpPr>
        <p:spPr>
          <a:xfrm>
            <a:off x="317500" y="3149600"/>
            <a:ext cx="4114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 Rounded MT Bold - 34"/>
              </a:rPr>
              <a:t>Your test will be on 05.02.21</a:t>
            </a:r>
          </a:p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4"/>
              </a:rPr>
              <a:t>on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52A93-5B18-4937-B57F-C68CE7E6FE72}"/>
              </a:ext>
            </a:extLst>
          </p:cNvPr>
          <p:cNvSpPr txBox="1"/>
          <p:nvPr/>
        </p:nvSpPr>
        <p:spPr>
          <a:xfrm>
            <a:off x="5879531" y="2410936"/>
            <a:ext cx="2882900" cy="46166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2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sufficient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temperature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yacht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twelfth</a:t>
            </a:r>
          </a:p>
          <a:p>
            <a:pPr algn="ctr"/>
            <a:r>
              <a:rPr lang="en-GB" sz="3200" dirty="0">
                <a:solidFill>
                  <a:srgbClr val="00008B"/>
                </a:solidFill>
                <a:latin typeface="Arial Rounded MT Bold - 32"/>
              </a:rPr>
              <a:t>thorough</a:t>
            </a:r>
          </a:p>
          <a:p>
            <a:endParaRPr lang="en-GB" sz="1900" dirty="0">
              <a:solidFill>
                <a:srgbClr val="00008B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8B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12248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60085-F64E-4CC9-B005-E88B1EACF09B}"/>
              </a:ext>
            </a:extLst>
          </p:cNvPr>
          <p:cNvSpPr txBox="1"/>
          <p:nvPr/>
        </p:nvSpPr>
        <p:spPr>
          <a:xfrm>
            <a:off x="444500" y="584200"/>
            <a:ext cx="97028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8B"/>
                </a:solidFill>
                <a:latin typeface="Arial Rounded MT Bold - 36"/>
              </a:rPr>
              <a:t>Blue group-</a:t>
            </a:r>
            <a:r>
              <a:rPr lang="en-GB" sz="3200" dirty="0">
                <a:solidFill>
                  <a:srgbClr val="00005E"/>
                </a:solidFill>
                <a:latin typeface="Arial Rounded MT Bold - 36"/>
              </a:rPr>
              <a:t> </a:t>
            </a:r>
            <a:r>
              <a:rPr lang="en-US" sz="3200" dirty="0">
                <a:solidFill>
                  <a:srgbClr val="00005E"/>
                </a:solidFill>
                <a:latin typeface="Arial Rounded MT Bold - 36"/>
              </a:rPr>
              <a:t>To spell the second 200 high frequency words.</a:t>
            </a:r>
            <a:endParaRPr lang="en-GB" sz="3200" dirty="0">
              <a:solidFill>
                <a:srgbClr val="00005E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556A0-7D48-4B73-8B9D-896E2A7327FF}"/>
              </a:ext>
            </a:extLst>
          </p:cNvPr>
          <p:cNvSpPr txBox="1"/>
          <p:nvPr/>
        </p:nvSpPr>
        <p:spPr>
          <a:xfrm>
            <a:off x="368300" y="3263900"/>
            <a:ext cx="41148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4"/>
              </a:rPr>
              <a:t>Your test will be on 05.02.21 on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3ABD5-6F1A-4E0A-B067-2EE12B3F0C11}"/>
              </a:ext>
            </a:extLst>
          </p:cNvPr>
          <p:cNvSpPr txBox="1"/>
          <p:nvPr/>
        </p:nvSpPr>
        <p:spPr>
          <a:xfrm>
            <a:off x="5295900" y="2260600"/>
            <a:ext cx="4902200" cy="64786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Arial Rounded MT Bold - 32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 - 32"/>
              </a:rPr>
              <a:t>ag</a:t>
            </a:r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ain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I'll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boy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soon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want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cat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round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latin typeface="Arial Rounded MT Bold - 32"/>
              </a:rPr>
              <a:t>animals</a:t>
            </a: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383529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289</Words>
  <Application>Microsoft Office PowerPoint</Application>
  <PresentationFormat>Custom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 Rounded MT Bold - 34</vt:lpstr>
      <vt:lpstr>Arial Rounded MT Bold - 27</vt:lpstr>
      <vt:lpstr>Arial - 33</vt:lpstr>
      <vt:lpstr>Arial Rounded MT Bold - 47</vt:lpstr>
      <vt:lpstr>Arial Rounded MT Bold - 32</vt:lpstr>
      <vt:lpstr>Calibri Light</vt:lpstr>
      <vt:lpstr>Calibri</vt:lpstr>
      <vt:lpstr>Arial Rounded MT Bold - 36</vt:lpstr>
      <vt:lpstr>Arial - 29</vt:lpstr>
      <vt:lpstr>Arial Rounded MT Bold - 46</vt:lpstr>
      <vt:lpstr>Arial</vt:lpstr>
      <vt:lpstr>Arial Rounded MT Bold - 29</vt:lpstr>
      <vt:lpstr>Arial Rounded MT Bold - 28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2</cp:revision>
  <dcterms:created xsi:type="dcterms:W3CDTF">2021-01-21T21:52:21Z</dcterms:created>
  <dcterms:modified xsi:type="dcterms:W3CDTF">2021-01-21T21:57:46Z</dcterms:modified>
</cp:coreProperties>
</file>