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7"/>
    <p:restoredTop sz="95213"/>
  </p:normalViewPr>
  <p:slideViewPr>
    <p:cSldViewPr snapToGrid="0" snapToObjects="1">
      <p:cViewPr varScale="1">
        <p:scale>
          <a:sx n="70" d="100"/>
          <a:sy n="70" d="100"/>
        </p:scale>
        <p:origin x="18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994D-3BAE-114D-A37B-33D21E47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16EB-0F42-224D-A640-C5700044CDEE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416A7-69C5-8045-B862-C424425D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BDD4F-E1A6-554A-B3F6-8461D348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2524-EA38-4B4F-AADA-2DA042CC3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5796"/>
      </p:ext>
    </p:extLst>
  </p:cSld>
  <p:clrMapOvr>
    <a:masterClrMapping/>
  </p:clrMapOvr>
  <p:transition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C1BD-664C-6D4A-81AE-DD9F3B08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51A6-AD20-2C47-9D56-6620270F0075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DC4E-42A2-EF47-A454-6BB2E1CC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77F3-FC6A-784B-90C6-894B7918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DD83-92EA-F84F-9C9B-9E57F0714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28949"/>
      </p:ext>
    </p:extLst>
  </p:cSld>
  <p:clrMapOvr>
    <a:masterClrMapping/>
  </p:clrMapOvr>
  <p:transition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674E7-A7B9-B047-9732-6B8B9472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9F20-D6F5-694A-AB4D-E702A483BB51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72FCB-53D1-E044-8C79-16BFB92D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42168-06D8-7C42-A981-706E87DB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E67C-8ED4-5A42-9ABC-18D346210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79435"/>
      </p:ext>
    </p:extLst>
  </p:cSld>
  <p:clrMapOvr>
    <a:masterClrMapping/>
  </p:clrMapOvr>
  <p:transition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899B8-0D92-6349-B387-BE75ED52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9228-B228-1C43-9342-0F9D80245A93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5047D-71E0-9F42-AD13-64779473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CFEE9-2CEE-C04E-B744-FF602DD6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CB93-4DF3-E143-BDD7-7867CC36A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62790"/>
      </p:ext>
    </p:extLst>
  </p:cSld>
  <p:clrMapOvr>
    <a:masterClrMapping/>
  </p:clrMapOvr>
  <p:transition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5DF53-5BF7-3543-863C-94E42BEB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5597-0C3D-E547-B74A-FD39E2B7FE71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AE45-2A71-9740-9BCD-0B10B313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0BC0C-26D2-D242-9D2F-34D5748C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7323-EAC1-B643-BBA1-89324B951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4457"/>
      </p:ext>
    </p:extLst>
  </p:cSld>
  <p:clrMapOvr>
    <a:masterClrMapping/>
  </p:clrMapOvr>
  <p:transition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CE9F8E-E6C2-DD46-B541-F8242AA4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7C18-8EF8-1C40-8284-47A4516184B4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97D29D-BA08-D04F-BC16-DC24E99F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934487-3049-AB41-8D6C-80838321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176B-EC21-FB4A-B52B-4F8C61908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44586"/>
      </p:ext>
    </p:extLst>
  </p:cSld>
  <p:clrMapOvr>
    <a:masterClrMapping/>
  </p:clrMapOvr>
  <p:transition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87DBB6-46A8-F64A-AA4B-4F446328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DFF1-3E57-984D-92B7-03BDECA6E715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DE699-F5D0-C74A-AD9C-22C12C78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5A85EB-8D5C-4043-A54D-AED9B96A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9947-3F32-144E-9526-D7EBCF8D8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6424"/>
      </p:ext>
    </p:extLst>
  </p:cSld>
  <p:clrMapOvr>
    <a:masterClrMapping/>
  </p:clrMapOvr>
  <p:transition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3A72B6-5174-084E-828F-55926F12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D3B9-77FC-3242-968D-66F869E1D67B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A2D12E-AA5A-2848-A4AB-0297465D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F86EFC-E48D-EA4B-B27D-77CEBE84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22D7-86C7-CA43-BAF7-2385CB447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398"/>
      </p:ext>
    </p:extLst>
  </p:cSld>
  <p:clrMapOvr>
    <a:masterClrMapping/>
  </p:clrMapOvr>
  <p:transition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D2045E-DC37-B748-A106-70371B30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D64F-518A-424C-BC45-1F12B0733D4D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8DC7FD-BED0-8E4B-A78C-8532FB20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91C0D8-FF41-0548-AF06-B0094165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7C3C-A374-CB43-8922-53F8AAC19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22046"/>
      </p:ext>
    </p:extLst>
  </p:cSld>
  <p:clrMapOvr>
    <a:masterClrMapping/>
  </p:clrMapOvr>
  <p:transition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4F68FE-7EF6-B243-ABE5-3EE95647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BB3B-61F0-9B49-9CE6-159A24F2FB59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24F2DF-BFEC-AF4D-890B-DA088A73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96EB70-D730-C344-AEDB-9D00E4C7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93A9-D2F5-8B47-9CE7-1B5E4B3BD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47162"/>
      </p:ext>
    </p:extLst>
  </p:cSld>
  <p:clrMapOvr>
    <a:masterClrMapping/>
  </p:clrMapOvr>
  <p:transition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B7AC99-0B8A-F343-8610-AE42E75C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1AE0-0807-EC4F-A4B0-416B973480F8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43A66F-72C8-E241-A8F1-B5C5D533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4FD77C-0502-9543-93E7-C3ED8E06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C102-7435-1E4C-AA85-069680D77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60050"/>
      </p:ext>
    </p:extLst>
  </p:cSld>
  <p:clrMapOvr>
    <a:masterClrMapping/>
  </p:clrMapOvr>
  <p:transition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5A84C6C-9170-1A44-927D-1F6062A14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923A75-2E2E-1C4A-B17B-9A7DA6B0D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0CC1D-5DB2-254A-AD70-01F14C41B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BB24E0-0F6C-8645-AF5D-260AD974A153}" type="datetimeFigureOut">
              <a:rPr lang="en-US"/>
              <a:pPr>
                <a:defRPr/>
              </a:pPr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3DAAC-76F5-744E-9929-5302A9A43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92E27-AA32-DF4B-88AA-06CE167D4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B39EB5-AEF7-2C4D-8E16-673421993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LeUvZvuvAs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8203_7rN0Hy.mp4" descr="IMG_8203_7rN0Hy.mp4">
            <a:hlinkClick r:id="" action="ppaction://media"/>
            <a:extLst>
              <a:ext uri="{FF2B5EF4-FFF2-40B4-BE49-F238E27FC236}">
                <a16:creationId xmlns:a16="http://schemas.microsoft.com/office/drawing/2014/main" id="{61CE34A8-31F6-5349-9939-9CDF4075D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768350"/>
            <a:ext cx="945832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7 Jan 2021 at 19:34:04" descr="Audio Recording 7 Jan 2021 at 19:34:04">
            <a:hlinkClick r:id="" action="ppaction://media"/>
            <a:extLst>
              <a:ext uri="{FF2B5EF4-FFF2-40B4-BE49-F238E27FC236}">
                <a16:creationId xmlns:a16="http://schemas.microsoft.com/office/drawing/2014/main" id="{54A8BE91-B47D-2D4B-9365-60D73A86F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2560" y="1193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8494B68-830B-C248-BCFC-6E5344524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9763" y="5576888"/>
            <a:ext cx="10912475" cy="639762"/>
          </a:xfrm>
        </p:spPr>
        <p:txBody>
          <a:bodyPr/>
          <a:lstStyle/>
          <a:p>
            <a:pPr algn="ctr"/>
            <a:r>
              <a:rPr lang="en-US" altLang="en-US" sz="3200"/>
              <a:t>When faced with a challenge…</a:t>
            </a:r>
          </a:p>
        </p:txBody>
      </p:sp>
      <p:pic>
        <p:nvPicPr>
          <p:cNvPr id="3075" name="Picture 3" descr="Shape&#10;&#10;Description automatically generated">
            <a:extLst>
              <a:ext uri="{FF2B5EF4-FFF2-40B4-BE49-F238E27FC236}">
                <a16:creationId xmlns:a16="http://schemas.microsoft.com/office/drawing/2014/main" id="{B8283527-DC02-CD48-A230-7D6BEBEEF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 r="2" b="6702"/>
          <a:stretch>
            <a:fillRect/>
          </a:stretch>
        </p:blipFill>
        <p:spPr bwMode="auto">
          <a:xfrm>
            <a:off x="639763" y="639763"/>
            <a:ext cx="10912475" cy="4837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1B6340-10B1-9344-A8A1-B5400B5F4CA5}"/>
              </a:ext>
            </a:extLst>
          </p:cNvPr>
          <p:cNvSpPr txBox="1"/>
          <p:nvPr/>
        </p:nvSpPr>
        <p:spPr>
          <a:xfrm>
            <a:off x="804863" y="3321050"/>
            <a:ext cx="4524375" cy="20764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800">
                <a:latin typeface="+mj-lt"/>
                <a:ea typeface="+mj-ea"/>
                <a:cs typeface="+mj-cs"/>
              </a:rPr>
              <a:t>We need to start saying…..</a:t>
            </a:r>
          </a:p>
        </p:txBody>
      </p:sp>
      <p:sp>
        <p:nvSpPr>
          <p:cNvPr id="9" name="Freeform: Shape 8" descr="&quot;&quot;">
            <a:extLst>
              <a:ext uri="{FF2B5EF4-FFF2-40B4-BE49-F238E27FC236}">
                <a16:creationId xmlns:a16="http://schemas.microsoft.com/office/drawing/2014/main" id="{D9141228-E393-334B-AC9B-15A1C45C15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57875" y="381000"/>
            <a:ext cx="6334125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6EE2838F-21AE-B747-ACA1-ED191429C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" r="4" b="4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4101" name="TextBox 5">
            <a:extLst>
              <a:ext uri="{FF2B5EF4-FFF2-40B4-BE49-F238E27FC236}">
                <a16:creationId xmlns:a16="http://schemas.microsoft.com/office/drawing/2014/main" id="{0C3381BF-2D3A-4443-856E-C039C2232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2890838"/>
            <a:ext cx="39989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I can’t yet but I will keep trying!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4785B8-19BD-8747-B7E7-C73B8DD486A4}"/>
              </a:ext>
            </a:extLst>
          </p:cNvPr>
          <p:cNvSpPr txBox="1"/>
          <p:nvPr/>
        </p:nvSpPr>
        <p:spPr>
          <a:xfrm>
            <a:off x="639763" y="5576888"/>
            <a:ext cx="10912475" cy="6397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>
                <a:latin typeface="+mj-lt"/>
                <a:ea typeface="+mj-ea"/>
                <a:cs typeface="+mj-cs"/>
              </a:rPr>
              <a:t>Perseverance means ….</a:t>
            </a:r>
          </a:p>
        </p:txBody>
      </p:sp>
      <p:pic>
        <p:nvPicPr>
          <p:cNvPr id="5123" name="Picture 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BEB057DF-708D-3346-AF90-E12AB994C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8" r="2" b="2"/>
          <a:stretch>
            <a:fillRect/>
          </a:stretch>
        </p:blipFill>
        <p:spPr bwMode="auto">
          <a:xfrm>
            <a:off x="639763" y="639763"/>
            <a:ext cx="10912475" cy="4837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Icon&#10;&#10;Description automatically generated">
            <a:extLst>
              <a:ext uri="{FF2B5EF4-FFF2-40B4-BE49-F238E27FC236}">
                <a16:creationId xmlns:a16="http://schemas.microsoft.com/office/drawing/2014/main" id="{448DB4C0-B858-4248-8953-52ABC8B9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12192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FB415E-6F9F-7A4C-8F53-4C5C8789A180}"/>
              </a:ext>
            </a:extLst>
          </p:cNvPr>
          <p:cNvSpPr txBox="1"/>
          <p:nvPr/>
        </p:nvSpPr>
        <p:spPr>
          <a:xfrm>
            <a:off x="4808538" y="1951038"/>
            <a:ext cx="6943725" cy="295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Let’s just have a think…..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Have you been in a lesson that you found hard to understand?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How did you feel?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Did you want to give up?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Did you switch off or did you try harder?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Did you think,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“I can’t do it!” or “I can’t do it </a:t>
            </a:r>
            <a:r>
              <a:rPr lang="en-GB" sz="2000" dirty="0">
                <a:solidFill>
                  <a:srgbClr val="FFFF00"/>
                </a:solidFill>
                <a:latin typeface="+mn-lt"/>
              </a:rPr>
              <a:t>yet</a:t>
            </a:r>
            <a:r>
              <a:rPr lang="en-GB" sz="2000" dirty="0">
                <a:latin typeface="+mn-lt"/>
              </a:rPr>
              <a:t> but I will keep trying!”?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advClick="0" advTm="1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548BA7E5-8483-104A-BD66-C387616BC4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1229391-3172-2A40-88E4-69B0538834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2" name="Content Placeholder 3">
            <a:extLst>
              <a:ext uri="{FF2B5EF4-FFF2-40B4-BE49-F238E27FC236}">
                <a16:creationId xmlns:a16="http://schemas.microsoft.com/office/drawing/2014/main" id="{DC14D93D-94BA-154F-AC66-0B5AD6B3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642938"/>
            <a:ext cx="72929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5588CC28-7649-0E41-9583-2157F807F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5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FFEEC88-8313-3748-BDA3-6B4C617E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7 Jan 2021 at 19:35:03" descr="Audio Recording 7 Jan 2021 at 19:35:03">
            <a:hlinkClick r:id="" action="ppaction://media"/>
            <a:extLst>
              <a:ext uri="{FF2B5EF4-FFF2-40B4-BE49-F238E27FC236}">
                <a16:creationId xmlns:a16="http://schemas.microsoft.com/office/drawing/2014/main" id="{D8461110-68EA-7441-91CB-CAAD0DE1B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Sesame Street: Janelle Monae - Power of Yet">
            <a:hlinkClick r:id="" action="ppaction://media"/>
            <a:extLst>
              <a:ext uri="{FF2B5EF4-FFF2-40B4-BE49-F238E27FC236}">
                <a16:creationId xmlns:a16="http://schemas.microsoft.com/office/drawing/2014/main" id="{23773A63-871C-B646-BDD8-373B80E803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527"/>
      </p:ext>
    </p:extLst>
  </p:cSld>
  <p:clrMapOvr>
    <a:masterClrMapping/>
  </p:clrMapOvr>
  <p:transition advClick="0" advTm="14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A22CEE9D-E68B-2747-924E-4123284F52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B6E3219A-CE44-924F-91E6-A8E02227F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7" b="-2"/>
          <a:stretch>
            <a:fillRect/>
          </a:stretch>
        </p:blipFill>
        <p:spPr bwMode="auto">
          <a:xfrm>
            <a:off x="3524250" y="0"/>
            <a:ext cx="866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0C89D3-436C-D741-8EA8-0BA780C6BC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7" name="Title 1">
            <a:extLst>
              <a:ext uri="{FF2B5EF4-FFF2-40B4-BE49-F238E27FC236}">
                <a16:creationId xmlns:a16="http://schemas.microsoft.com/office/drawing/2014/main" id="{AAF5B3C4-76EE-2849-BF60-16BBE7599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1122363"/>
            <a:ext cx="4022725" cy="3203575"/>
          </a:xfrm>
        </p:spPr>
        <p:txBody>
          <a:bodyPr anchor="b"/>
          <a:lstStyle/>
          <a:p>
            <a:r>
              <a:rPr lang="en-US" altLang="en-US"/>
              <a:t>Go in faith, hope and love…</a:t>
            </a:r>
            <a:br>
              <a:rPr lang="en-US" altLang="en-US"/>
            </a:br>
            <a:r>
              <a:rPr lang="en-US" altLang="en-US"/>
              <a:t>to believe, learn and flourish</a:t>
            </a:r>
          </a:p>
        </p:txBody>
      </p:sp>
      <p:sp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4FF8A61B-E540-9B40-8677-DF731073B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60413" y="346075"/>
            <a:ext cx="146050" cy="704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954D318D-E0B4-7546-9B2B-B959BEBB82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13" y="4546600"/>
            <a:ext cx="3978275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104</Words>
  <Application>Microsoft Macintosh PowerPoint</Application>
  <PresentationFormat>Widescreen</PresentationFormat>
  <Paragraphs>12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When faced with a challenge…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in faith, hope and love… to believe, learn and flourish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Headteacher Grewelthorpe and Fountains CofE Primary Schools</dc:creator>
  <cp:lastModifiedBy>Headteacher Grewelthorpe and Fountains CofE Primary Schools</cp:lastModifiedBy>
  <cp:revision>1</cp:revision>
  <dcterms:created xsi:type="dcterms:W3CDTF">2021-01-07T19:40:53Z</dcterms:created>
  <dcterms:modified xsi:type="dcterms:W3CDTF">2021-01-07T19:56:03Z</dcterms:modified>
</cp:coreProperties>
</file>