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5" r:id="rId4"/>
    <p:sldId id="306" r:id="rId5"/>
    <p:sldId id="307" r:id="rId6"/>
    <p:sldId id="312" r:id="rId7"/>
    <p:sldId id="310" r:id="rId8"/>
    <p:sldId id="31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365A-FD1C-4C74-9FBF-52AA96ECB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AACA-1945-4F2E-81F0-68DD70CF7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1FAC-A2A6-448F-8291-98B4CB40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F4042-2117-4355-89D0-1EB50CC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C55E-6714-41D8-9F48-86031457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BFB-8FF1-47E6-8F17-4540463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FE813-49CE-4BB3-AA0D-B293E4519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68C6-9616-41F9-8887-0E3762C8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5E3A6-8F0C-4154-911B-6114A9B6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15FD-4A41-4002-B9F5-A79E8F66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98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7D904-7904-4EA4-B83D-83A845141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C2137-711B-4A3E-9AB2-2F11FF35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0BE7-5B76-49CC-B854-716A436A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1DA1-3CF9-4E42-B401-BD607328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0516-D506-4B8E-8F64-7124AF39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A146-4536-4DDC-B365-211DA508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AD55-FF01-4876-9ACC-D9EE3D6E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0882-F383-4D19-A771-947D1EB7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3CAF-098E-4501-B404-0A14A795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DD66-2531-4E1B-B436-B740718B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1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22C2-0AB6-42E9-A215-A5DCB1C3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C8673-4C10-4680-A1A3-56627365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EA2CE-51A1-4208-8199-EDCEC868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6C68-0DA3-40F5-8647-66B439BC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B4565-689F-4192-BD3E-F1E4A6E4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6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611A-F715-4179-A611-C1BEFAA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1F1F3-D0DD-4B34-B1B9-46B0CB4C1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A381B-FD95-4B5D-9889-538B8E0F0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181F5-CFAC-4809-97E1-68D6DA4C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5CC5C-FA6D-460E-926A-AA94E35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7E71-C46B-4A8F-8F5F-4AB691A2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1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E22C-CA62-414E-9C61-8B20B79D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46713-BDDC-42B6-A6DF-AAE946A1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40D22-8113-4507-B580-221B86A6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D9F02-E661-481C-88D6-9090D19C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B7747-7D76-4E18-8FE1-EAEE5DA9B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BB4B1-0C0B-4E9C-A476-91285D06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AB3D97-EE14-4BBA-AD15-106CC90E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C1F96-5183-49CA-A2F3-E877C85F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0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4102-E575-42C2-91A1-CC85BF21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58DA2-42CD-45DE-9C8E-6EBDE78A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8FCBF-2EF6-40C1-8511-E7EE864A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CDC33-B647-435C-BA6C-FD9DA5AB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711E6-679F-4938-B118-789C107A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CFA15-93F1-44CA-B84F-B8353DE5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349A3-EF6B-42D1-867F-777DF59E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9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BA0D-3FE1-4122-860F-17AB64C7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F4AB1-4D0F-46E5-B3AE-AA41B503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F845B-6885-4704-A69C-63AF2F8D6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CEC72-DDD9-41DF-9F21-08D80DA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4E439-8A11-468E-A8E5-161B550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BE96E-5EEE-407A-A23F-529F6B37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8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B132-7F29-40FB-8334-6A86660C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BE2A5-E717-47CF-8DA5-7747B6B4C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D2642-54C9-4FD5-A89A-07E2362C1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AB43-3C3C-4FBB-9124-DEB787F3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CC7A7-4A40-4B3A-9075-F260D8D1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C9392-53BE-4E7A-A5FE-2A2EA1AF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6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2717A-2CB0-49F1-A60E-2789CB29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177E-158D-4809-80A7-3853F54F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E76F-F25C-41E3-A6BF-CCD2C10BC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352E-F085-43F7-8A7F-A5DD8152CA1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9ACD4-DD2E-4AC4-A2B9-9C74E0C50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4ADA-D8A1-462E-B993-93CA33C08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8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cid:E95D6C86-221C-4465-9409-36909257A0EE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CCAD-710C-4A01-B167-D3327BC0E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B1F13-AD4C-4360-86C1-CC61D128BC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60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761B-4056-4841-8D70-71DAD030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remember our tricky words so far?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4D91B-BC86-458E-9B1D-6BA90CD0B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685" y="1544290"/>
            <a:ext cx="3409025" cy="4948585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BC9396D7-112B-4D7C-A848-FB6830633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169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5014-B3EC-4928-A6C9-B84074DE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17ED-7FD3-4D19-B207-55120C39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d-E95D6C86-221C-4465-9409-36909257A0EE">
            <a:extLst>
              <a:ext uri="{FF2B5EF4-FFF2-40B4-BE49-F238E27FC236}">
                <a16:creationId xmlns:a16="http://schemas.microsoft.com/office/drawing/2014/main" id="{782874F3-BC99-44E2-8AD8-AC2EDA13FD43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9367" y="-2576112"/>
            <a:ext cx="6643673" cy="1196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F9C1C5E3-C94E-469C-8BA3-C66E2D6F8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779" y="5315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BBB4-BCD5-4C01-B72D-185279DB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D81E1-6C0C-4330-84A6-F958DC839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77360" y="-2414393"/>
            <a:ext cx="6711289" cy="1165512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3938773-EE66-486B-BB61-E37AF8FE5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33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7733-A924-4182-B0D8-C8FF7916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3CFA2A-31C8-4F91-8945-AED62784C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81805" y="-2421385"/>
            <a:ext cx="6781045" cy="1170077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661DD4A9-4CC0-41EC-9C24-0C0A005D2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41" y="263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B555-9D31-47E6-A675-BBEA21CB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482"/>
            <a:ext cx="10515600" cy="1325563"/>
          </a:xfrm>
        </p:spPr>
        <p:txBody>
          <a:bodyPr/>
          <a:lstStyle/>
          <a:p>
            <a:r>
              <a:rPr lang="en-US" dirty="0"/>
              <a:t>Can you write a sentence using some of our tricky words?</a:t>
            </a:r>
            <a:endParaRPr lang="en-GB" dirty="0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4A8DBFE2-6C50-4134-8BA7-A50C53462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9137" y="7048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2F085-F863-45D3-B733-325DECCBE19B}"/>
              </a:ext>
            </a:extLst>
          </p:cNvPr>
          <p:cNvSpPr txBox="1"/>
          <p:nvPr/>
        </p:nvSpPr>
        <p:spPr>
          <a:xfrm>
            <a:off x="3053918" y="3027285"/>
            <a:ext cx="829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The</a:t>
            </a:r>
            <a:r>
              <a:rPr lang="en-US" sz="3600" dirty="0"/>
              <a:t> boy </a:t>
            </a:r>
            <a:r>
              <a:rPr lang="en-US" sz="3600" dirty="0">
                <a:highlight>
                  <a:srgbClr val="FFFF00"/>
                </a:highlight>
              </a:rPr>
              <a:t>said</a:t>
            </a:r>
            <a:r>
              <a:rPr lang="en-US" sz="3600" dirty="0"/>
              <a:t> “</a:t>
            </a:r>
            <a:r>
              <a:rPr lang="en-US" sz="3600" dirty="0">
                <a:highlight>
                  <a:srgbClr val="FFFF00"/>
                </a:highlight>
              </a:rPr>
              <a:t>can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FF00"/>
                </a:highlight>
              </a:rPr>
              <a:t>you</a:t>
            </a:r>
            <a:r>
              <a:rPr lang="en-US" sz="3600" dirty="0"/>
              <a:t> see </a:t>
            </a:r>
            <a:r>
              <a:rPr lang="en-US" sz="3600" dirty="0">
                <a:highlight>
                  <a:srgbClr val="FFFF00"/>
                </a:highlight>
              </a:rPr>
              <a:t>my</a:t>
            </a:r>
            <a:r>
              <a:rPr lang="en-US" sz="3600" dirty="0"/>
              <a:t> cat </a:t>
            </a:r>
            <a:r>
              <a:rPr lang="en-US" sz="3600" dirty="0">
                <a:highlight>
                  <a:srgbClr val="FFFF00"/>
                </a:highlight>
              </a:rPr>
              <a:t>and</a:t>
            </a:r>
            <a:r>
              <a:rPr lang="en-US" sz="3600" dirty="0"/>
              <a:t> dog?”</a:t>
            </a:r>
            <a:endParaRPr lang="en-GB" sz="3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E9A49E-A458-4381-BB7A-3CB484BC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30" y="4925180"/>
            <a:ext cx="2857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 boy clipart">
            <a:extLst>
              <a:ext uri="{FF2B5EF4-FFF2-40B4-BE49-F238E27FC236}">
                <a16:creationId xmlns:a16="http://schemas.microsoft.com/office/drawing/2014/main" id="{B86D5F13-CA9A-41FA-B1C9-4BF1F9C9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8" y="2576552"/>
            <a:ext cx="22098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37F8-F054-4562-9D0C-9ACDA0C2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need a bit more practice with remembering the tricky words, try some of these games: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3EA3-B292-4EBB-9372-2B3B40070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" y="1926453"/>
            <a:ext cx="11984854" cy="4250509"/>
          </a:xfrm>
        </p:spPr>
        <p:txBody>
          <a:bodyPr/>
          <a:lstStyle/>
          <a:p>
            <a:pPr>
              <a:tabLst>
                <a:tab pos="10160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 a man/ hangman	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101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 lines to represent a letter, have children guess a letter. If it is in the word write in the correct space, if not in the word, begin to draw a stick man.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Bingo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 a bingo card using the words, using the set of cards pick the cards up and if the word is read correctly a counter can be placed over the word.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Pelmanism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Place the cards face down in random order. Take turns to pick up two cards, if they match and are read correctly he/ she can keep the cards.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Colour coding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Write the words on a piece of paper/ card. Give an instruction e.g. ‘colour the word “said” blue’, ‘colour the word “you” red’ etc.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D50C66E5-51F7-4991-AF72-DE7350E3A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0978" y="1432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BEC9-EC64-4463-B1F8-F61E525E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41537"/>
            <a:ext cx="11887200" cy="6205492"/>
          </a:xfrm>
        </p:spPr>
        <p:txBody>
          <a:bodyPr/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Flashcard Activities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Create flashcards for the tricky words, put them around the house to find and read.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Louder and Louder: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Begin reading the words on the word wall in a whisper. As they go along, have them gradually increase the volume until they are shouting by the last word.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Funny Voices: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Flash the cards to students, and have each student read a word in a robot voice, an old voice, a squeaky voice, and a monster voice.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Swat!: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tick the words to the wall. Have a flyswatter or water pistol (if outside). Read a word from the word wall. Swat the correct word to get a point. 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601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328</Words>
  <Application>Microsoft Office PowerPoint</Application>
  <PresentationFormat>Widescreen</PresentationFormat>
  <Paragraphs>20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Can you remember our tricky words so far?</vt:lpstr>
      <vt:lpstr>PowerPoint Presentation</vt:lpstr>
      <vt:lpstr>PowerPoint Presentation</vt:lpstr>
      <vt:lpstr>PowerPoint Presentation</vt:lpstr>
      <vt:lpstr>Can you write a sentence using some of our tricky words?</vt:lpstr>
      <vt:lpstr>If you need a bit more practice with remembering the tricky words, try some of these games: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1</cp:revision>
  <dcterms:created xsi:type="dcterms:W3CDTF">2021-01-21T17:45:52Z</dcterms:created>
  <dcterms:modified xsi:type="dcterms:W3CDTF">2021-01-21T17:47:08Z</dcterms:modified>
</cp:coreProperties>
</file>